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9" r:id="rId3"/>
    <p:sldId id="268" r:id="rId4"/>
    <p:sldId id="267" r:id="rId5"/>
    <p:sldId id="265" r:id="rId6"/>
    <p:sldId id="257" r:id="rId7"/>
    <p:sldId id="260" r:id="rId8"/>
    <p:sldId id="261" r:id="rId9"/>
    <p:sldId id="271" r:id="rId10"/>
    <p:sldId id="272" r:id="rId11"/>
    <p:sldId id="258" r:id="rId12"/>
    <p:sldId id="270" r:id="rId13"/>
    <p:sldId id="259" r:id="rId14"/>
    <p:sldId id="273" r:id="rId15"/>
  </p:sldIdLst>
  <p:sldSz cx="12192000" cy="6858000"/>
  <p:notesSz cx="6858000" cy="9144000"/>
  <p:defaultText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p:restoredTop sz="94538"/>
  </p:normalViewPr>
  <p:slideViewPr>
    <p:cSldViewPr snapToGrid="0">
      <p:cViewPr varScale="1">
        <p:scale>
          <a:sx n="93" d="100"/>
          <a:sy n="93" d="100"/>
        </p:scale>
        <p:origin x="216" y="4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image" Target="../media/image3.png"/></Relationships>
</file>

<file path=ppt/diagrams/_rels/data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ata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1" Type="http://schemas.openxmlformats.org/officeDocument/2006/relationships/image" Target="../media/image3.png"/></Relationships>
</file>

<file path=ppt/diagrams/_rels/drawing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4" Type="http://schemas.openxmlformats.org/officeDocument/2006/relationships/image" Target="../media/image1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sv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346AA0-0820-4541-AD64-021D3618926F}"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GB"/>
        </a:p>
      </dgm:t>
    </dgm:pt>
    <dgm:pt modelId="{CA020A2E-7583-F047-8AEB-08AA3709A953}">
      <dgm:prSet/>
      <dgm:spPr/>
      <dgm:t>
        <a:bodyPr/>
        <a:lstStyle/>
        <a:p>
          <a:r>
            <a:rPr lang="en-NA"/>
            <a:t>Namibia developed various transport corridors into Africa</a:t>
          </a:r>
        </a:p>
      </dgm:t>
    </dgm:pt>
    <dgm:pt modelId="{7689280E-D9E2-824F-AE64-EFCD897CD584}" type="parTrans" cxnId="{38D7E25E-EE5C-C449-8B9D-F47B7F197C4D}">
      <dgm:prSet/>
      <dgm:spPr/>
      <dgm:t>
        <a:bodyPr/>
        <a:lstStyle/>
        <a:p>
          <a:endParaRPr lang="en-GB"/>
        </a:p>
      </dgm:t>
    </dgm:pt>
    <dgm:pt modelId="{9283B841-B2C8-D74D-83AA-19B7660F9F49}" type="sibTrans" cxnId="{38D7E25E-EE5C-C449-8B9D-F47B7F197C4D}">
      <dgm:prSet/>
      <dgm:spPr/>
      <dgm:t>
        <a:bodyPr/>
        <a:lstStyle/>
        <a:p>
          <a:endParaRPr lang="en-GB"/>
        </a:p>
      </dgm:t>
    </dgm:pt>
    <dgm:pt modelId="{123FDAF5-B1A6-CA4C-8BC4-4FADA1834640}">
      <dgm:prSet/>
      <dgm:spPr/>
      <dgm:t>
        <a:bodyPr/>
        <a:lstStyle/>
        <a:p>
          <a:r>
            <a:rPr lang="en-NA" dirty="0"/>
            <a:t>Walvis Bay-Ndola-Lubumbashi Development Corridor</a:t>
          </a:r>
        </a:p>
      </dgm:t>
    </dgm:pt>
    <dgm:pt modelId="{7E62BDC0-B733-534E-86D9-60BF925D6BB1}" type="parTrans" cxnId="{E02B95CC-7A7F-A74F-8E98-BE784F19E758}">
      <dgm:prSet/>
      <dgm:spPr/>
      <dgm:t>
        <a:bodyPr/>
        <a:lstStyle/>
        <a:p>
          <a:endParaRPr lang="en-GB"/>
        </a:p>
      </dgm:t>
    </dgm:pt>
    <dgm:pt modelId="{BFB2BDF3-5799-7048-8E8E-9FDB29A8FA0A}" type="sibTrans" cxnId="{E02B95CC-7A7F-A74F-8E98-BE784F19E758}">
      <dgm:prSet/>
      <dgm:spPr/>
      <dgm:t>
        <a:bodyPr/>
        <a:lstStyle/>
        <a:p>
          <a:endParaRPr lang="en-GB"/>
        </a:p>
      </dgm:t>
    </dgm:pt>
    <dgm:pt modelId="{C0BBEFF2-98E9-C344-B95E-B7499A9E2E55}">
      <dgm:prSet/>
      <dgm:spPr/>
      <dgm:t>
        <a:bodyPr/>
        <a:lstStyle/>
        <a:p>
          <a:r>
            <a:rPr lang="en-NA" dirty="0"/>
            <a:t>Trans Kalahari Corridor</a:t>
          </a:r>
        </a:p>
      </dgm:t>
    </dgm:pt>
    <dgm:pt modelId="{A4F36AE3-8E9C-BD48-BE82-9242E6A0DC1E}" type="parTrans" cxnId="{1A813B02-0D85-8046-ACB5-65726814C224}">
      <dgm:prSet/>
      <dgm:spPr/>
      <dgm:t>
        <a:bodyPr/>
        <a:lstStyle/>
        <a:p>
          <a:endParaRPr lang="en-GB"/>
        </a:p>
      </dgm:t>
    </dgm:pt>
    <dgm:pt modelId="{5648DD66-4931-E54B-8CFA-66E5AFCE7B2E}" type="sibTrans" cxnId="{1A813B02-0D85-8046-ACB5-65726814C224}">
      <dgm:prSet/>
      <dgm:spPr/>
      <dgm:t>
        <a:bodyPr/>
        <a:lstStyle/>
        <a:p>
          <a:endParaRPr lang="en-GB"/>
        </a:p>
      </dgm:t>
    </dgm:pt>
    <dgm:pt modelId="{0D99B065-315D-A146-A040-6C78954A04B0}">
      <dgm:prSet/>
      <dgm:spPr/>
      <dgm:t>
        <a:bodyPr/>
        <a:lstStyle/>
        <a:p>
          <a:r>
            <a:rPr lang="en-NA"/>
            <a:t>Trans Cunene Corridor</a:t>
          </a:r>
        </a:p>
      </dgm:t>
    </dgm:pt>
    <dgm:pt modelId="{C5CC6026-880C-B842-99C7-EE6DCB0C2DD7}" type="parTrans" cxnId="{E602A828-67ED-1C4B-A385-CA4664596997}">
      <dgm:prSet/>
      <dgm:spPr/>
      <dgm:t>
        <a:bodyPr/>
        <a:lstStyle/>
        <a:p>
          <a:endParaRPr lang="en-GB"/>
        </a:p>
      </dgm:t>
    </dgm:pt>
    <dgm:pt modelId="{918C4783-8B51-BA4E-B424-9669BA34F1FE}" type="sibTrans" cxnId="{E602A828-67ED-1C4B-A385-CA4664596997}">
      <dgm:prSet/>
      <dgm:spPr/>
      <dgm:t>
        <a:bodyPr/>
        <a:lstStyle/>
        <a:p>
          <a:endParaRPr lang="en-GB"/>
        </a:p>
      </dgm:t>
    </dgm:pt>
    <dgm:pt modelId="{60FA8D30-BE4F-3140-A531-6045D7C125DB}">
      <dgm:prSet/>
      <dgm:spPr/>
      <dgm:t>
        <a:bodyPr/>
        <a:lstStyle/>
        <a:p>
          <a:r>
            <a:rPr lang="en-NA"/>
            <a:t>Trans Oranje Corridor</a:t>
          </a:r>
        </a:p>
      </dgm:t>
    </dgm:pt>
    <dgm:pt modelId="{D064D32C-4888-6D4D-9210-73B477F0841D}" type="parTrans" cxnId="{9FB1B2C0-402F-9746-B85B-0BB87BB23046}">
      <dgm:prSet/>
      <dgm:spPr/>
      <dgm:t>
        <a:bodyPr/>
        <a:lstStyle/>
        <a:p>
          <a:endParaRPr lang="en-GB"/>
        </a:p>
      </dgm:t>
    </dgm:pt>
    <dgm:pt modelId="{115DF61D-4FD8-3145-B3E3-7F40764471CC}" type="sibTrans" cxnId="{9FB1B2C0-402F-9746-B85B-0BB87BB23046}">
      <dgm:prSet/>
      <dgm:spPr/>
      <dgm:t>
        <a:bodyPr/>
        <a:lstStyle/>
        <a:p>
          <a:endParaRPr lang="en-GB"/>
        </a:p>
      </dgm:t>
    </dgm:pt>
    <dgm:pt modelId="{78961F8E-39F7-1343-8994-C5D31FB749AD}">
      <dgm:prSet/>
      <dgm:spPr/>
      <dgm:t>
        <a:bodyPr/>
        <a:lstStyle/>
        <a:p>
          <a:r>
            <a:rPr lang="en-NA"/>
            <a:t>GRN investments in Walvis Bay Port expansion &amp; fuel storage</a:t>
          </a:r>
        </a:p>
      </dgm:t>
    </dgm:pt>
    <dgm:pt modelId="{99CC47F2-79A5-DE4B-905B-DE337C32E753}" type="parTrans" cxnId="{F679CB6C-2DE1-E447-ABD5-131EB95DB4F1}">
      <dgm:prSet/>
      <dgm:spPr/>
      <dgm:t>
        <a:bodyPr/>
        <a:lstStyle/>
        <a:p>
          <a:endParaRPr lang="en-GB"/>
        </a:p>
      </dgm:t>
    </dgm:pt>
    <dgm:pt modelId="{FF1874F9-D053-4F43-9F04-4ABA38AF28B2}" type="sibTrans" cxnId="{F679CB6C-2DE1-E447-ABD5-131EB95DB4F1}">
      <dgm:prSet/>
      <dgm:spPr/>
      <dgm:t>
        <a:bodyPr/>
        <a:lstStyle/>
        <a:p>
          <a:endParaRPr lang="en-GB"/>
        </a:p>
      </dgm:t>
    </dgm:pt>
    <dgm:pt modelId="{A436B5C4-A0D8-7148-94A0-665DFBA639F9}">
      <dgm:prSet/>
      <dgm:spPr/>
      <dgm:t>
        <a:bodyPr/>
        <a:lstStyle/>
        <a:p>
          <a:r>
            <a:rPr lang="en-NA"/>
            <a:t>Dry ports for Botswana, Zimbabwe and Zambia at Walvis Bay Port</a:t>
          </a:r>
        </a:p>
      </dgm:t>
    </dgm:pt>
    <dgm:pt modelId="{973970F5-D6F5-3F45-B6F9-013FA072760C}" type="parTrans" cxnId="{96EE751E-7706-0A45-B88C-0ADC4A7E404B}">
      <dgm:prSet/>
      <dgm:spPr/>
      <dgm:t>
        <a:bodyPr/>
        <a:lstStyle/>
        <a:p>
          <a:endParaRPr lang="en-GB"/>
        </a:p>
      </dgm:t>
    </dgm:pt>
    <dgm:pt modelId="{A04CCA25-4ED8-5147-9444-DD88C1129305}" type="sibTrans" cxnId="{96EE751E-7706-0A45-B88C-0ADC4A7E404B}">
      <dgm:prSet/>
      <dgm:spPr/>
      <dgm:t>
        <a:bodyPr/>
        <a:lstStyle/>
        <a:p>
          <a:endParaRPr lang="en-GB"/>
        </a:p>
      </dgm:t>
    </dgm:pt>
    <dgm:pt modelId="{22BA503D-BE49-DB41-AC8C-9C2B750218D8}" type="pres">
      <dgm:prSet presAssocID="{33346AA0-0820-4541-AD64-021D3618926F}" presName="composite" presStyleCnt="0">
        <dgm:presLayoutVars>
          <dgm:chMax val="5"/>
          <dgm:dir/>
          <dgm:animLvl val="ctr"/>
          <dgm:resizeHandles val="exact"/>
        </dgm:presLayoutVars>
      </dgm:prSet>
      <dgm:spPr/>
    </dgm:pt>
    <dgm:pt modelId="{EE152A59-4C33-094D-844F-0A35265E41D7}" type="pres">
      <dgm:prSet presAssocID="{33346AA0-0820-4541-AD64-021D3618926F}" presName="cycle" presStyleCnt="0"/>
      <dgm:spPr/>
    </dgm:pt>
    <dgm:pt modelId="{C20FE1AE-504D-F84C-95A6-A30E2AED69E0}" type="pres">
      <dgm:prSet presAssocID="{33346AA0-0820-4541-AD64-021D3618926F}" presName="centerShape" presStyleCnt="0"/>
      <dgm:spPr/>
    </dgm:pt>
    <dgm:pt modelId="{61AB492C-04A6-5144-9DA4-455EA55BB276}" type="pres">
      <dgm:prSet presAssocID="{33346AA0-0820-4541-AD64-021D3618926F}" presName="connSite" presStyleLbl="node1" presStyleIdx="0" presStyleCnt="4"/>
      <dgm:spPr/>
    </dgm:pt>
    <dgm:pt modelId="{059816EC-A266-724C-87FC-3E4FD2EBFB3E}" type="pres">
      <dgm:prSet presAssocID="{33346AA0-0820-4541-AD64-021D3618926F}" presName="visible" presStyleLbl="node1" presStyleIdx="0" presStyleCnt="4" custLinFactNeighborX="-15020" custLinFactNeighborY="1502"/>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dgm:spPr>
    </dgm:pt>
    <dgm:pt modelId="{85BC9349-0ADD-7042-B810-001F4887902E}" type="pres">
      <dgm:prSet presAssocID="{7689280E-D9E2-824F-AE64-EFCD897CD584}" presName="Name25" presStyleLbl="parChTrans1D1" presStyleIdx="0" presStyleCnt="3"/>
      <dgm:spPr/>
    </dgm:pt>
    <dgm:pt modelId="{5B8A104B-61D3-A64F-8D5F-DF038C1DEA78}" type="pres">
      <dgm:prSet presAssocID="{CA020A2E-7583-F047-8AEB-08AA3709A953}" presName="node" presStyleCnt="0"/>
      <dgm:spPr/>
    </dgm:pt>
    <dgm:pt modelId="{96680759-591B-3A45-A382-80EAF52A5F83}" type="pres">
      <dgm:prSet presAssocID="{CA020A2E-7583-F047-8AEB-08AA3709A953}" presName="parentNode" presStyleLbl="node1" presStyleIdx="1" presStyleCnt="4">
        <dgm:presLayoutVars>
          <dgm:chMax val="1"/>
          <dgm:bulletEnabled val="1"/>
        </dgm:presLayoutVars>
      </dgm:prSet>
      <dgm:spPr/>
    </dgm:pt>
    <dgm:pt modelId="{B809096C-5A1A-0846-ACEC-9E16863A02EC}" type="pres">
      <dgm:prSet presAssocID="{CA020A2E-7583-F047-8AEB-08AA3709A953}" presName="childNode" presStyleLbl="revTx" presStyleIdx="0" presStyleCnt="1">
        <dgm:presLayoutVars>
          <dgm:bulletEnabled val="1"/>
        </dgm:presLayoutVars>
      </dgm:prSet>
      <dgm:spPr/>
    </dgm:pt>
    <dgm:pt modelId="{65C5EB73-6C0F-2F41-90AD-353BE840647C}" type="pres">
      <dgm:prSet presAssocID="{99CC47F2-79A5-DE4B-905B-DE337C32E753}" presName="Name25" presStyleLbl="parChTrans1D1" presStyleIdx="1" presStyleCnt="3"/>
      <dgm:spPr/>
    </dgm:pt>
    <dgm:pt modelId="{482063C7-1FAA-D048-B199-18205F2005B3}" type="pres">
      <dgm:prSet presAssocID="{78961F8E-39F7-1343-8994-C5D31FB749AD}" presName="node" presStyleCnt="0"/>
      <dgm:spPr/>
    </dgm:pt>
    <dgm:pt modelId="{D4F578D0-8605-3749-9B84-3D53CB17F302}" type="pres">
      <dgm:prSet presAssocID="{78961F8E-39F7-1343-8994-C5D31FB749AD}" presName="parentNode" presStyleLbl="node1" presStyleIdx="2" presStyleCnt="4">
        <dgm:presLayoutVars>
          <dgm:chMax val="1"/>
          <dgm:bulletEnabled val="1"/>
        </dgm:presLayoutVars>
      </dgm:prSet>
      <dgm:spPr/>
    </dgm:pt>
    <dgm:pt modelId="{7A6410A6-4265-D74A-B831-9118D52FC2BF}" type="pres">
      <dgm:prSet presAssocID="{78961F8E-39F7-1343-8994-C5D31FB749AD}" presName="childNode" presStyleLbl="revTx" presStyleIdx="0" presStyleCnt="1">
        <dgm:presLayoutVars>
          <dgm:bulletEnabled val="1"/>
        </dgm:presLayoutVars>
      </dgm:prSet>
      <dgm:spPr/>
    </dgm:pt>
    <dgm:pt modelId="{24223DF0-47A5-3343-93B7-B182552A86B9}" type="pres">
      <dgm:prSet presAssocID="{973970F5-D6F5-3F45-B6F9-013FA072760C}" presName="Name25" presStyleLbl="parChTrans1D1" presStyleIdx="2" presStyleCnt="3"/>
      <dgm:spPr/>
    </dgm:pt>
    <dgm:pt modelId="{FB86FC95-F039-4747-81EC-B927A8E2DCF4}" type="pres">
      <dgm:prSet presAssocID="{A436B5C4-A0D8-7148-94A0-665DFBA639F9}" presName="node" presStyleCnt="0"/>
      <dgm:spPr/>
    </dgm:pt>
    <dgm:pt modelId="{E13B3DB4-7C9F-CF4D-9540-338E8B3EFD19}" type="pres">
      <dgm:prSet presAssocID="{A436B5C4-A0D8-7148-94A0-665DFBA639F9}" presName="parentNode" presStyleLbl="node1" presStyleIdx="3" presStyleCnt="4">
        <dgm:presLayoutVars>
          <dgm:chMax val="1"/>
          <dgm:bulletEnabled val="1"/>
        </dgm:presLayoutVars>
      </dgm:prSet>
      <dgm:spPr/>
    </dgm:pt>
    <dgm:pt modelId="{C9CDD768-5366-5F41-A9A2-8B9BC669F6DC}" type="pres">
      <dgm:prSet presAssocID="{A436B5C4-A0D8-7148-94A0-665DFBA639F9}" presName="childNode" presStyleLbl="revTx" presStyleIdx="0" presStyleCnt="1">
        <dgm:presLayoutVars>
          <dgm:bulletEnabled val="1"/>
        </dgm:presLayoutVars>
      </dgm:prSet>
      <dgm:spPr/>
    </dgm:pt>
  </dgm:ptLst>
  <dgm:cxnLst>
    <dgm:cxn modelId="{9CC7D201-29C5-1343-9FAE-382F3ADFC7E0}" type="presOf" srcId="{78961F8E-39F7-1343-8994-C5D31FB749AD}" destId="{D4F578D0-8605-3749-9B84-3D53CB17F302}" srcOrd="0" destOrd="0" presId="urn:microsoft.com/office/officeart/2005/8/layout/radial2"/>
    <dgm:cxn modelId="{1A813B02-0D85-8046-ACB5-65726814C224}" srcId="{CA020A2E-7583-F047-8AEB-08AA3709A953}" destId="{C0BBEFF2-98E9-C344-B95E-B7499A9E2E55}" srcOrd="1" destOrd="0" parTransId="{A4F36AE3-8E9C-BD48-BE82-9242E6A0DC1E}" sibTransId="{5648DD66-4931-E54B-8CFA-66E5AFCE7B2E}"/>
    <dgm:cxn modelId="{96EE751E-7706-0A45-B88C-0ADC4A7E404B}" srcId="{33346AA0-0820-4541-AD64-021D3618926F}" destId="{A436B5C4-A0D8-7148-94A0-665DFBA639F9}" srcOrd="2" destOrd="0" parTransId="{973970F5-D6F5-3F45-B6F9-013FA072760C}" sibTransId="{A04CCA25-4ED8-5147-9444-DD88C1129305}"/>
    <dgm:cxn modelId="{AF526821-F0AB-394D-BDC4-58665728A25A}" type="presOf" srcId="{33346AA0-0820-4541-AD64-021D3618926F}" destId="{22BA503D-BE49-DB41-AC8C-9C2B750218D8}" srcOrd="0" destOrd="0" presId="urn:microsoft.com/office/officeart/2005/8/layout/radial2"/>
    <dgm:cxn modelId="{ECE7CB26-41A5-464A-8A7F-3522BA7FFBF6}" type="presOf" srcId="{A436B5C4-A0D8-7148-94A0-665DFBA639F9}" destId="{E13B3DB4-7C9F-CF4D-9540-338E8B3EFD19}" srcOrd="0" destOrd="0" presId="urn:microsoft.com/office/officeart/2005/8/layout/radial2"/>
    <dgm:cxn modelId="{E602A828-67ED-1C4B-A385-CA4664596997}" srcId="{CA020A2E-7583-F047-8AEB-08AA3709A953}" destId="{0D99B065-315D-A146-A040-6C78954A04B0}" srcOrd="2" destOrd="0" parTransId="{C5CC6026-880C-B842-99C7-EE6DCB0C2DD7}" sibTransId="{918C4783-8B51-BA4E-B424-9669BA34F1FE}"/>
    <dgm:cxn modelId="{D9CA764B-2A2E-1740-858D-BE601D0A6C05}" type="presOf" srcId="{C0BBEFF2-98E9-C344-B95E-B7499A9E2E55}" destId="{B809096C-5A1A-0846-ACEC-9E16863A02EC}" srcOrd="0" destOrd="1" presId="urn:microsoft.com/office/officeart/2005/8/layout/radial2"/>
    <dgm:cxn modelId="{38D7E25E-EE5C-C449-8B9D-F47B7F197C4D}" srcId="{33346AA0-0820-4541-AD64-021D3618926F}" destId="{CA020A2E-7583-F047-8AEB-08AA3709A953}" srcOrd="0" destOrd="0" parTransId="{7689280E-D9E2-824F-AE64-EFCD897CD584}" sibTransId="{9283B841-B2C8-D74D-83AA-19B7660F9F49}"/>
    <dgm:cxn modelId="{F679CB6C-2DE1-E447-ABD5-131EB95DB4F1}" srcId="{33346AA0-0820-4541-AD64-021D3618926F}" destId="{78961F8E-39F7-1343-8994-C5D31FB749AD}" srcOrd="1" destOrd="0" parTransId="{99CC47F2-79A5-DE4B-905B-DE337C32E753}" sibTransId="{FF1874F9-D053-4F43-9F04-4ABA38AF28B2}"/>
    <dgm:cxn modelId="{F2F6EF76-EC3B-8348-8644-E4ED83EC7A27}" type="presOf" srcId="{0D99B065-315D-A146-A040-6C78954A04B0}" destId="{B809096C-5A1A-0846-ACEC-9E16863A02EC}" srcOrd="0" destOrd="2" presId="urn:microsoft.com/office/officeart/2005/8/layout/radial2"/>
    <dgm:cxn modelId="{B3B143B0-E96E-014A-8CE1-8F71CF3F857C}" type="presOf" srcId="{CA020A2E-7583-F047-8AEB-08AA3709A953}" destId="{96680759-591B-3A45-A382-80EAF52A5F83}" srcOrd="0" destOrd="0" presId="urn:microsoft.com/office/officeart/2005/8/layout/radial2"/>
    <dgm:cxn modelId="{9C21F1B5-81B1-D34A-8A5C-C2304C105F36}" type="presOf" srcId="{99CC47F2-79A5-DE4B-905B-DE337C32E753}" destId="{65C5EB73-6C0F-2F41-90AD-353BE840647C}" srcOrd="0" destOrd="0" presId="urn:microsoft.com/office/officeart/2005/8/layout/radial2"/>
    <dgm:cxn modelId="{9FB1B2C0-402F-9746-B85B-0BB87BB23046}" srcId="{CA020A2E-7583-F047-8AEB-08AA3709A953}" destId="{60FA8D30-BE4F-3140-A531-6045D7C125DB}" srcOrd="3" destOrd="0" parTransId="{D064D32C-4888-6D4D-9210-73B477F0841D}" sibTransId="{115DF61D-4FD8-3145-B3E3-7F40764471CC}"/>
    <dgm:cxn modelId="{930F42C1-938A-224A-ACC2-AF02BD8777EE}" type="presOf" srcId="{7689280E-D9E2-824F-AE64-EFCD897CD584}" destId="{85BC9349-0ADD-7042-B810-001F4887902E}" srcOrd="0" destOrd="0" presId="urn:microsoft.com/office/officeart/2005/8/layout/radial2"/>
    <dgm:cxn modelId="{E02B95CC-7A7F-A74F-8E98-BE784F19E758}" srcId="{CA020A2E-7583-F047-8AEB-08AA3709A953}" destId="{123FDAF5-B1A6-CA4C-8BC4-4FADA1834640}" srcOrd="0" destOrd="0" parTransId="{7E62BDC0-B733-534E-86D9-60BF925D6BB1}" sibTransId="{BFB2BDF3-5799-7048-8E8E-9FDB29A8FA0A}"/>
    <dgm:cxn modelId="{E9640CD7-C946-074A-8409-C293B1F2BDAA}" type="presOf" srcId="{123FDAF5-B1A6-CA4C-8BC4-4FADA1834640}" destId="{B809096C-5A1A-0846-ACEC-9E16863A02EC}" srcOrd="0" destOrd="0" presId="urn:microsoft.com/office/officeart/2005/8/layout/radial2"/>
    <dgm:cxn modelId="{6C519CED-9FC7-054D-AB5F-C7B32347CC99}" type="presOf" srcId="{60FA8D30-BE4F-3140-A531-6045D7C125DB}" destId="{B809096C-5A1A-0846-ACEC-9E16863A02EC}" srcOrd="0" destOrd="3" presId="urn:microsoft.com/office/officeart/2005/8/layout/radial2"/>
    <dgm:cxn modelId="{544616F4-C61F-AB45-872F-A1F0858B3FE7}" type="presOf" srcId="{973970F5-D6F5-3F45-B6F9-013FA072760C}" destId="{24223DF0-47A5-3343-93B7-B182552A86B9}" srcOrd="0" destOrd="0" presId="urn:microsoft.com/office/officeart/2005/8/layout/radial2"/>
    <dgm:cxn modelId="{4A751470-280C-E64F-A500-775B00D12B5C}" type="presParOf" srcId="{22BA503D-BE49-DB41-AC8C-9C2B750218D8}" destId="{EE152A59-4C33-094D-844F-0A35265E41D7}" srcOrd="0" destOrd="0" presId="urn:microsoft.com/office/officeart/2005/8/layout/radial2"/>
    <dgm:cxn modelId="{D08FA0B4-364F-094D-B285-59538AF05790}" type="presParOf" srcId="{EE152A59-4C33-094D-844F-0A35265E41D7}" destId="{C20FE1AE-504D-F84C-95A6-A30E2AED69E0}" srcOrd="0" destOrd="0" presId="urn:microsoft.com/office/officeart/2005/8/layout/radial2"/>
    <dgm:cxn modelId="{41C1EC80-81B0-6347-8AC9-B5218FB57416}" type="presParOf" srcId="{C20FE1AE-504D-F84C-95A6-A30E2AED69E0}" destId="{61AB492C-04A6-5144-9DA4-455EA55BB276}" srcOrd="0" destOrd="0" presId="urn:microsoft.com/office/officeart/2005/8/layout/radial2"/>
    <dgm:cxn modelId="{B2C505F2-6AF4-C045-9C27-A21E61F69D57}" type="presParOf" srcId="{C20FE1AE-504D-F84C-95A6-A30E2AED69E0}" destId="{059816EC-A266-724C-87FC-3E4FD2EBFB3E}" srcOrd="1" destOrd="0" presId="urn:microsoft.com/office/officeart/2005/8/layout/radial2"/>
    <dgm:cxn modelId="{AAE12F1C-3D4F-F04A-BA16-6BCFC70BF8A1}" type="presParOf" srcId="{EE152A59-4C33-094D-844F-0A35265E41D7}" destId="{85BC9349-0ADD-7042-B810-001F4887902E}" srcOrd="1" destOrd="0" presId="urn:microsoft.com/office/officeart/2005/8/layout/radial2"/>
    <dgm:cxn modelId="{94B229EB-B4B0-8343-87FD-34649AFCCA27}" type="presParOf" srcId="{EE152A59-4C33-094D-844F-0A35265E41D7}" destId="{5B8A104B-61D3-A64F-8D5F-DF038C1DEA78}" srcOrd="2" destOrd="0" presId="urn:microsoft.com/office/officeart/2005/8/layout/radial2"/>
    <dgm:cxn modelId="{98652F1A-97D6-B64E-A272-7C4F29C00BF2}" type="presParOf" srcId="{5B8A104B-61D3-A64F-8D5F-DF038C1DEA78}" destId="{96680759-591B-3A45-A382-80EAF52A5F83}" srcOrd="0" destOrd="0" presId="urn:microsoft.com/office/officeart/2005/8/layout/radial2"/>
    <dgm:cxn modelId="{E8E4F855-11B2-0245-A78B-4D4F1F8D568A}" type="presParOf" srcId="{5B8A104B-61D3-A64F-8D5F-DF038C1DEA78}" destId="{B809096C-5A1A-0846-ACEC-9E16863A02EC}" srcOrd="1" destOrd="0" presId="urn:microsoft.com/office/officeart/2005/8/layout/radial2"/>
    <dgm:cxn modelId="{B3E9B75D-695C-2E4B-816C-DEEA3706F3D3}" type="presParOf" srcId="{EE152A59-4C33-094D-844F-0A35265E41D7}" destId="{65C5EB73-6C0F-2F41-90AD-353BE840647C}" srcOrd="3" destOrd="0" presId="urn:microsoft.com/office/officeart/2005/8/layout/radial2"/>
    <dgm:cxn modelId="{CE8FF6E3-C5F7-9949-9559-55ECB663B1AE}" type="presParOf" srcId="{EE152A59-4C33-094D-844F-0A35265E41D7}" destId="{482063C7-1FAA-D048-B199-18205F2005B3}" srcOrd="4" destOrd="0" presId="urn:microsoft.com/office/officeart/2005/8/layout/radial2"/>
    <dgm:cxn modelId="{6E803331-D2FA-C34D-87D7-B8C1B4890B29}" type="presParOf" srcId="{482063C7-1FAA-D048-B199-18205F2005B3}" destId="{D4F578D0-8605-3749-9B84-3D53CB17F302}" srcOrd="0" destOrd="0" presId="urn:microsoft.com/office/officeart/2005/8/layout/radial2"/>
    <dgm:cxn modelId="{2E12EB5A-F4C0-554F-AF20-BD07F6688939}" type="presParOf" srcId="{482063C7-1FAA-D048-B199-18205F2005B3}" destId="{7A6410A6-4265-D74A-B831-9118D52FC2BF}" srcOrd="1" destOrd="0" presId="urn:microsoft.com/office/officeart/2005/8/layout/radial2"/>
    <dgm:cxn modelId="{54743222-8882-0548-BF72-095C03DB6405}" type="presParOf" srcId="{EE152A59-4C33-094D-844F-0A35265E41D7}" destId="{24223DF0-47A5-3343-93B7-B182552A86B9}" srcOrd="5" destOrd="0" presId="urn:microsoft.com/office/officeart/2005/8/layout/radial2"/>
    <dgm:cxn modelId="{D0AF9C15-3174-544C-9DC9-C9972FCB1DCB}" type="presParOf" srcId="{EE152A59-4C33-094D-844F-0A35265E41D7}" destId="{FB86FC95-F039-4747-81EC-B927A8E2DCF4}" srcOrd="6" destOrd="0" presId="urn:microsoft.com/office/officeart/2005/8/layout/radial2"/>
    <dgm:cxn modelId="{339FF50E-41D5-8D4D-82E3-B2C8B6BE4CD6}" type="presParOf" srcId="{FB86FC95-F039-4747-81EC-B927A8E2DCF4}" destId="{E13B3DB4-7C9F-CF4D-9540-338E8B3EFD19}" srcOrd="0" destOrd="0" presId="urn:microsoft.com/office/officeart/2005/8/layout/radial2"/>
    <dgm:cxn modelId="{2B60C18D-D138-6145-A637-3363A67922EF}" type="presParOf" srcId="{FB86FC95-F039-4747-81EC-B927A8E2DCF4}" destId="{C9CDD768-5366-5F41-A9A2-8B9BC669F6DC}" srcOrd="1" destOrd="0" presId="urn:microsoft.com/office/officeart/2005/8/layout/radial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3DC38B-FC4C-D643-89B9-6B86BDC38E18}" type="doc">
      <dgm:prSet loTypeId="urn:microsoft.com/office/officeart/2005/8/layout/process1" loCatId="process" qsTypeId="urn:microsoft.com/office/officeart/2005/8/quickstyle/simple1" qsCatId="simple" csTypeId="urn:microsoft.com/office/officeart/2005/8/colors/accent1_2" csCatId="accent1" phldr="1"/>
      <dgm:spPr/>
    </dgm:pt>
    <dgm:pt modelId="{21D05D82-EB5F-734A-BE6B-E124B7DD89CA}">
      <dgm:prSet phldrT="[Text]"/>
      <dgm:spPr/>
      <dgm:t>
        <a:bodyPr/>
        <a:lstStyle/>
        <a:p>
          <a:r>
            <a:rPr lang="en-GB" dirty="0"/>
            <a:t>Pre-feasibility study- 2010</a:t>
          </a:r>
        </a:p>
      </dgm:t>
    </dgm:pt>
    <dgm:pt modelId="{BD4B2DB2-D170-DE48-9E22-68F6C6009B6D}" type="parTrans" cxnId="{AA718431-88F0-9647-8C03-058008F4BA7A}">
      <dgm:prSet/>
      <dgm:spPr/>
      <dgm:t>
        <a:bodyPr/>
        <a:lstStyle/>
        <a:p>
          <a:endParaRPr lang="en-GB"/>
        </a:p>
      </dgm:t>
    </dgm:pt>
    <dgm:pt modelId="{421EB05A-EEFA-3F46-AA54-A41AF7D82DFB}" type="sibTrans" cxnId="{AA718431-88F0-9647-8C03-058008F4BA7A}">
      <dgm:prSet/>
      <dgm:spPr/>
      <dgm:t>
        <a:bodyPr/>
        <a:lstStyle/>
        <a:p>
          <a:endParaRPr lang="en-GB"/>
        </a:p>
      </dgm:t>
    </dgm:pt>
    <dgm:pt modelId="{73E94243-4450-7342-B5E4-1E454D964688}">
      <dgm:prSet phldrT="[Text]"/>
      <dgm:spPr/>
      <dgm:t>
        <a:bodyPr/>
        <a:lstStyle/>
        <a:p>
          <a:r>
            <a:rPr lang="en-GB" dirty="0"/>
            <a:t>TKR Project Study- 2016</a:t>
          </a:r>
        </a:p>
      </dgm:t>
    </dgm:pt>
    <dgm:pt modelId="{DB6A0E0D-82F0-B642-A48A-BF4794193B02}" type="parTrans" cxnId="{5C8CDEA6-E45A-B54A-8604-339EDDB4938A}">
      <dgm:prSet/>
      <dgm:spPr/>
      <dgm:t>
        <a:bodyPr/>
        <a:lstStyle/>
        <a:p>
          <a:endParaRPr lang="en-GB"/>
        </a:p>
      </dgm:t>
    </dgm:pt>
    <dgm:pt modelId="{2AA18DD2-03CD-F744-877C-2C46C90DBF51}" type="sibTrans" cxnId="{5C8CDEA6-E45A-B54A-8604-339EDDB4938A}">
      <dgm:prSet/>
      <dgm:spPr/>
      <dgm:t>
        <a:bodyPr/>
        <a:lstStyle/>
        <a:p>
          <a:endParaRPr lang="en-GB"/>
        </a:p>
      </dgm:t>
    </dgm:pt>
    <dgm:pt modelId="{4556792C-62AB-C848-BF3E-558D90340705}">
      <dgm:prSet phldrT="[Text]"/>
      <dgm:spPr/>
      <dgm:t>
        <a:bodyPr/>
        <a:lstStyle/>
        <a:p>
          <a:r>
            <a:rPr lang="en-GB" dirty="0"/>
            <a:t>AUDA-NEPAD-2020</a:t>
          </a:r>
        </a:p>
      </dgm:t>
    </dgm:pt>
    <dgm:pt modelId="{3107449F-B954-814F-9FFC-1C5314BFFE09}" type="parTrans" cxnId="{F0C686C6-4F02-B244-B194-4A968845F626}">
      <dgm:prSet/>
      <dgm:spPr/>
      <dgm:t>
        <a:bodyPr/>
        <a:lstStyle/>
        <a:p>
          <a:endParaRPr lang="en-GB"/>
        </a:p>
      </dgm:t>
    </dgm:pt>
    <dgm:pt modelId="{CF99B2EB-108D-094F-9550-C61899F669F4}" type="sibTrans" cxnId="{F0C686C6-4F02-B244-B194-4A968845F626}">
      <dgm:prSet/>
      <dgm:spPr/>
      <dgm:t>
        <a:bodyPr/>
        <a:lstStyle/>
        <a:p>
          <a:endParaRPr lang="en-GB"/>
        </a:p>
      </dgm:t>
    </dgm:pt>
    <dgm:pt modelId="{0A1E5375-9F43-1E4D-AC16-18B5954F08AB}" type="pres">
      <dgm:prSet presAssocID="{EC3DC38B-FC4C-D643-89B9-6B86BDC38E18}" presName="Name0" presStyleCnt="0">
        <dgm:presLayoutVars>
          <dgm:dir/>
          <dgm:resizeHandles val="exact"/>
        </dgm:presLayoutVars>
      </dgm:prSet>
      <dgm:spPr/>
    </dgm:pt>
    <dgm:pt modelId="{86C81AE0-129B-654F-B5A4-E94B4C16E8E8}" type="pres">
      <dgm:prSet presAssocID="{21D05D82-EB5F-734A-BE6B-E124B7DD89CA}" presName="node" presStyleLbl="node1" presStyleIdx="0" presStyleCnt="3">
        <dgm:presLayoutVars>
          <dgm:bulletEnabled val="1"/>
        </dgm:presLayoutVars>
      </dgm:prSet>
      <dgm:spPr/>
    </dgm:pt>
    <dgm:pt modelId="{5D7590AD-2309-5540-B2BB-276CFFB8E25C}" type="pres">
      <dgm:prSet presAssocID="{421EB05A-EEFA-3F46-AA54-A41AF7D82DFB}" presName="sibTrans" presStyleLbl="sibTrans2D1" presStyleIdx="0" presStyleCnt="2"/>
      <dgm:spPr/>
    </dgm:pt>
    <dgm:pt modelId="{1D8935B5-7951-984C-A3E1-E4DD93D6DC5A}" type="pres">
      <dgm:prSet presAssocID="{421EB05A-EEFA-3F46-AA54-A41AF7D82DFB}" presName="connectorText" presStyleLbl="sibTrans2D1" presStyleIdx="0" presStyleCnt="2"/>
      <dgm:spPr/>
    </dgm:pt>
    <dgm:pt modelId="{378059F1-06B9-E742-B451-52112B08BBA5}" type="pres">
      <dgm:prSet presAssocID="{73E94243-4450-7342-B5E4-1E454D964688}" presName="node" presStyleLbl="node1" presStyleIdx="1" presStyleCnt="3">
        <dgm:presLayoutVars>
          <dgm:bulletEnabled val="1"/>
        </dgm:presLayoutVars>
      </dgm:prSet>
      <dgm:spPr/>
    </dgm:pt>
    <dgm:pt modelId="{CCD2CEF9-D7C3-FF43-990D-C55EACB95AD7}" type="pres">
      <dgm:prSet presAssocID="{2AA18DD2-03CD-F744-877C-2C46C90DBF51}" presName="sibTrans" presStyleLbl="sibTrans2D1" presStyleIdx="1" presStyleCnt="2"/>
      <dgm:spPr/>
    </dgm:pt>
    <dgm:pt modelId="{4EDA4D63-028C-8744-AA93-6A20C47E8D52}" type="pres">
      <dgm:prSet presAssocID="{2AA18DD2-03CD-F744-877C-2C46C90DBF51}" presName="connectorText" presStyleLbl="sibTrans2D1" presStyleIdx="1" presStyleCnt="2"/>
      <dgm:spPr/>
    </dgm:pt>
    <dgm:pt modelId="{5A32140C-911D-574B-8423-ECEE8C52E45A}" type="pres">
      <dgm:prSet presAssocID="{4556792C-62AB-C848-BF3E-558D90340705}" presName="node" presStyleLbl="node1" presStyleIdx="2" presStyleCnt="3">
        <dgm:presLayoutVars>
          <dgm:bulletEnabled val="1"/>
        </dgm:presLayoutVars>
      </dgm:prSet>
      <dgm:spPr/>
    </dgm:pt>
  </dgm:ptLst>
  <dgm:cxnLst>
    <dgm:cxn modelId="{5F5AD504-18ED-B445-839D-0524321DCE03}" type="presOf" srcId="{21D05D82-EB5F-734A-BE6B-E124B7DD89CA}" destId="{86C81AE0-129B-654F-B5A4-E94B4C16E8E8}" srcOrd="0" destOrd="0" presId="urn:microsoft.com/office/officeart/2005/8/layout/process1"/>
    <dgm:cxn modelId="{AA718431-88F0-9647-8C03-058008F4BA7A}" srcId="{EC3DC38B-FC4C-D643-89B9-6B86BDC38E18}" destId="{21D05D82-EB5F-734A-BE6B-E124B7DD89CA}" srcOrd="0" destOrd="0" parTransId="{BD4B2DB2-D170-DE48-9E22-68F6C6009B6D}" sibTransId="{421EB05A-EEFA-3F46-AA54-A41AF7D82DFB}"/>
    <dgm:cxn modelId="{A7836336-2815-E54D-B2A8-16FD249E6B04}" type="presOf" srcId="{2AA18DD2-03CD-F744-877C-2C46C90DBF51}" destId="{CCD2CEF9-D7C3-FF43-990D-C55EACB95AD7}" srcOrd="0" destOrd="0" presId="urn:microsoft.com/office/officeart/2005/8/layout/process1"/>
    <dgm:cxn modelId="{CB3D023D-450E-D54B-A202-CFD8E22F3319}" type="presOf" srcId="{2AA18DD2-03CD-F744-877C-2C46C90DBF51}" destId="{4EDA4D63-028C-8744-AA93-6A20C47E8D52}" srcOrd="1" destOrd="0" presId="urn:microsoft.com/office/officeart/2005/8/layout/process1"/>
    <dgm:cxn modelId="{89F62649-9C16-954D-99DB-97E4B45A3E55}" type="presOf" srcId="{421EB05A-EEFA-3F46-AA54-A41AF7D82DFB}" destId="{1D8935B5-7951-984C-A3E1-E4DD93D6DC5A}" srcOrd="1" destOrd="0" presId="urn:microsoft.com/office/officeart/2005/8/layout/process1"/>
    <dgm:cxn modelId="{841C975B-1AC5-9B4D-B0F9-8D42EE42D6D7}" type="presOf" srcId="{EC3DC38B-FC4C-D643-89B9-6B86BDC38E18}" destId="{0A1E5375-9F43-1E4D-AC16-18B5954F08AB}" srcOrd="0" destOrd="0" presId="urn:microsoft.com/office/officeart/2005/8/layout/process1"/>
    <dgm:cxn modelId="{5C8CDEA6-E45A-B54A-8604-339EDDB4938A}" srcId="{EC3DC38B-FC4C-D643-89B9-6B86BDC38E18}" destId="{73E94243-4450-7342-B5E4-1E454D964688}" srcOrd="1" destOrd="0" parTransId="{DB6A0E0D-82F0-B642-A48A-BF4794193B02}" sibTransId="{2AA18DD2-03CD-F744-877C-2C46C90DBF51}"/>
    <dgm:cxn modelId="{F0C686C6-4F02-B244-B194-4A968845F626}" srcId="{EC3DC38B-FC4C-D643-89B9-6B86BDC38E18}" destId="{4556792C-62AB-C848-BF3E-558D90340705}" srcOrd="2" destOrd="0" parTransId="{3107449F-B954-814F-9FFC-1C5314BFFE09}" sibTransId="{CF99B2EB-108D-094F-9550-C61899F669F4}"/>
    <dgm:cxn modelId="{8693B1DD-5E29-1341-9C86-A8F9BE4A9C99}" type="presOf" srcId="{421EB05A-EEFA-3F46-AA54-A41AF7D82DFB}" destId="{5D7590AD-2309-5540-B2BB-276CFFB8E25C}" srcOrd="0" destOrd="0" presId="urn:microsoft.com/office/officeart/2005/8/layout/process1"/>
    <dgm:cxn modelId="{6D1D6CEE-93F1-E74E-8C27-CC600418A925}" type="presOf" srcId="{4556792C-62AB-C848-BF3E-558D90340705}" destId="{5A32140C-911D-574B-8423-ECEE8C52E45A}" srcOrd="0" destOrd="0" presId="urn:microsoft.com/office/officeart/2005/8/layout/process1"/>
    <dgm:cxn modelId="{179C39F7-8DE9-0D48-92C2-9E356C544DD4}" type="presOf" srcId="{73E94243-4450-7342-B5E4-1E454D964688}" destId="{378059F1-06B9-E742-B451-52112B08BBA5}" srcOrd="0" destOrd="0" presId="urn:microsoft.com/office/officeart/2005/8/layout/process1"/>
    <dgm:cxn modelId="{77307C59-586C-B444-927E-A9254AB2E6F3}" type="presParOf" srcId="{0A1E5375-9F43-1E4D-AC16-18B5954F08AB}" destId="{86C81AE0-129B-654F-B5A4-E94B4C16E8E8}" srcOrd="0" destOrd="0" presId="urn:microsoft.com/office/officeart/2005/8/layout/process1"/>
    <dgm:cxn modelId="{820F67B5-3614-C44B-B954-6F7594D8234E}" type="presParOf" srcId="{0A1E5375-9F43-1E4D-AC16-18B5954F08AB}" destId="{5D7590AD-2309-5540-B2BB-276CFFB8E25C}" srcOrd="1" destOrd="0" presId="urn:microsoft.com/office/officeart/2005/8/layout/process1"/>
    <dgm:cxn modelId="{4BC89C07-B4A5-9C42-98CA-F83CCB58B1B8}" type="presParOf" srcId="{5D7590AD-2309-5540-B2BB-276CFFB8E25C}" destId="{1D8935B5-7951-984C-A3E1-E4DD93D6DC5A}" srcOrd="0" destOrd="0" presId="urn:microsoft.com/office/officeart/2005/8/layout/process1"/>
    <dgm:cxn modelId="{10BB5949-6120-9447-8468-1E2B2A9C9859}" type="presParOf" srcId="{0A1E5375-9F43-1E4D-AC16-18B5954F08AB}" destId="{378059F1-06B9-E742-B451-52112B08BBA5}" srcOrd="2" destOrd="0" presId="urn:microsoft.com/office/officeart/2005/8/layout/process1"/>
    <dgm:cxn modelId="{E91DF13F-18CB-4848-9B09-3CFE85D2A6EE}" type="presParOf" srcId="{0A1E5375-9F43-1E4D-AC16-18B5954F08AB}" destId="{CCD2CEF9-D7C3-FF43-990D-C55EACB95AD7}" srcOrd="3" destOrd="0" presId="urn:microsoft.com/office/officeart/2005/8/layout/process1"/>
    <dgm:cxn modelId="{B906A403-936E-5341-9079-3EA904252FBD}" type="presParOf" srcId="{CCD2CEF9-D7C3-FF43-990D-C55EACB95AD7}" destId="{4EDA4D63-028C-8744-AA93-6A20C47E8D52}" srcOrd="0" destOrd="0" presId="urn:microsoft.com/office/officeart/2005/8/layout/process1"/>
    <dgm:cxn modelId="{18AF927C-7B0E-0044-8A05-0CF3AA2BD70C}" type="presParOf" srcId="{0A1E5375-9F43-1E4D-AC16-18B5954F08AB}" destId="{5A32140C-911D-574B-8423-ECEE8C52E45A}"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A572B3-D489-4416-AA06-4EBF3F1E52B5}" type="doc">
      <dgm:prSet loTypeId="urn:microsoft.com/office/officeart/2017/3/layout/DropPinTimeline" loCatId="process" qsTypeId="urn:microsoft.com/office/officeart/2005/8/quickstyle/simple1" qsCatId="simple" csTypeId="urn:microsoft.com/office/officeart/2005/8/colors/colorful5" csCatId="colorful" phldr="1"/>
      <dgm:spPr/>
      <dgm:t>
        <a:bodyPr/>
        <a:lstStyle/>
        <a:p>
          <a:endParaRPr lang="en-US"/>
        </a:p>
      </dgm:t>
    </dgm:pt>
    <dgm:pt modelId="{F7D6FDF6-C884-4C22-871E-441AD00D87CA}">
      <dgm:prSet/>
      <dgm:spPr/>
      <dgm:t>
        <a:bodyPr/>
        <a:lstStyle/>
        <a:p>
          <a:pPr>
            <a:defRPr b="1"/>
          </a:pPr>
          <a:r>
            <a:rPr lang="en-US"/>
            <a:t>Nov. 2010</a:t>
          </a:r>
        </a:p>
      </dgm:t>
    </dgm:pt>
    <dgm:pt modelId="{BDA9A629-886B-4460-BD8F-42E38D647C2B}" type="parTrans" cxnId="{59A36BDF-8402-4154-9705-747D88069D6C}">
      <dgm:prSet/>
      <dgm:spPr/>
      <dgm:t>
        <a:bodyPr/>
        <a:lstStyle/>
        <a:p>
          <a:endParaRPr lang="en-US"/>
        </a:p>
      </dgm:t>
    </dgm:pt>
    <dgm:pt modelId="{346578E0-7E06-4774-909A-81337E30DAAC}" type="sibTrans" cxnId="{59A36BDF-8402-4154-9705-747D88069D6C}">
      <dgm:prSet/>
      <dgm:spPr/>
      <dgm:t>
        <a:bodyPr/>
        <a:lstStyle/>
        <a:p>
          <a:endParaRPr lang="en-US"/>
        </a:p>
      </dgm:t>
    </dgm:pt>
    <dgm:pt modelId="{DE00E757-C594-4F0E-8E34-B09519215362}">
      <dgm:prSet/>
      <dgm:spPr/>
      <dgm:t>
        <a:bodyPr/>
        <a:lstStyle/>
        <a:p>
          <a:r>
            <a:rPr lang="en-US"/>
            <a:t>Signing of the MOU between the two governmnet</a:t>
          </a:r>
        </a:p>
      </dgm:t>
    </dgm:pt>
    <dgm:pt modelId="{D2A5A6D9-C8BC-40B5-B00B-299E58C40FF5}" type="parTrans" cxnId="{5E4FE677-39BA-4A9C-A266-27346465BB89}">
      <dgm:prSet/>
      <dgm:spPr/>
      <dgm:t>
        <a:bodyPr/>
        <a:lstStyle/>
        <a:p>
          <a:endParaRPr lang="en-US"/>
        </a:p>
      </dgm:t>
    </dgm:pt>
    <dgm:pt modelId="{C4D255D7-C7DD-491B-98AB-D74809EF5631}" type="sibTrans" cxnId="{5E4FE677-39BA-4A9C-A266-27346465BB89}">
      <dgm:prSet/>
      <dgm:spPr/>
      <dgm:t>
        <a:bodyPr/>
        <a:lstStyle/>
        <a:p>
          <a:endParaRPr lang="en-US"/>
        </a:p>
      </dgm:t>
    </dgm:pt>
    <dgm:pt modelId="{BD4F7E5F-4D7C-4152-8865-7B9EDC75153E}">
      <dgm:prSet/>
      <dgm:spPr/>
      <dgm:t>
        <a:bodyPr/>
        <a:lstStyle/>
        <a:p>
          <a:pPr>
            <a:defRPr b="1"/>
          </a:pPr>
          <a:r>
            <a:rPr lang="en-US"/>
            <a:t>2011</a:t>
          </a:r>
        </a:p>
      </dgm:t>
    </dgm:pt>
    <dgm:pt modelId="{B7B04BA1-99B8-46A9-BEFE-B34B9B8574C3}" type="parTrans" cxnId="{EE855C57-F66D-4B15-9A75-CFCD7489001C}">
      <dgm:prSet/>
      <dgm:spPr/>
      <dgm:t>
        <a:bodyPr/>
        <a:lstStyle/>
        <a:p>
          <a:endParaRPr lang="en-US"/>
        </a:p>
      </dgm:t>
    </dgm:pt>
    <dgm:pt modelId="{8803DFCE-8EDA-40BF-AEA8-976F5A837A38}" type="sibTrans" cxnId="{EE855C57-F66D-4B15-9A75-CFCD7489001C}">
      <dgm:prSet/>
      <dgm:spPr/>
      <dgm:t>
        <a:bodyPr/>
        <a:lstStyle/>
        <a:p>
          <a:endParaRPr lang="en-US"/>
        </a:p>
      </dgm:t>
    </dgm:pt>
    <dgm:pt modelId="{792414E5-D82F-4EB0-A639-ACD9F545B3BD}">
      <dgm:prSet/>
      <dgm:spPr/>
      <dgm:t>
        <a:bodyPr/>
        <a:lstStyle/>
        <a:p>
          <a:r>
            <a:rPr lang="en-US"/>
            <a:t>Pre-Feasibility study</a:t>
          </a:r>
        </a:p>
      </dgm:t>
    </dgm:pt>
    <dgm:pt modelId="{22D08287-B7F6-4393-81A9-05A42D42DA92}" type="parTrans" cxnId="{7BAB25BD-BBB4-410F-A098-4DC8DAEA4236}">
      <dgm:prSet/>
      <dgm:spPr/>
      <dgm:t>
        <a:bodyPr/>
        <a:lstStyle/>
        <a:p>
          <a:endParaRPr lang="en-US"/>
        </a:p>
      </dgm:t>
    </dgm:pt>
    <dgm:pt modelId="{37418577-B883-40E1-9DA2-4F7444E684CC}" type="sibTrans" cxnId="{7BAB25BD-BBB4-410F-A098-4DC8DAEA4236}">
      <dgm:prSet/>
      <dgm:spPr/>
      <dgm:t>
        <a:bodyPr/>
        <a:lstStyle/>
        <a:p>
          <a:endParaRPr lang="en-US"/>
        </a:p>
      </dgm:t>
    </dgm:pt>
    <dgm:pt modelId="{4261E59B-EC0F-4847-9C04-D9188B68723A}">
      <dgm:prSet/>
      <dgm:spPr/>
      <dgm:t>
        <a:bodyPr/>
        <a:lstStyle/>
        <a:p>
          <a:pPr>
            <a:defRPr b="1"/>
          </a:pPr>
          <a:r>
            <a:rPr lang="en-US"/>
            <a:t>Mar. 2014</a:t>
          </a:r>
        </a:p>
      </dgm:t>
    </dgm:pt>
    <dgm:pt modelId="{771760F4-9E4E-42A6-A7BC-A30AE3135D80}" type="parTrans" cxnId="{A32BF056-FE9C-4AB0-97CF-B054F7EC8837}">
      <dgm:prSet/>
      <dgm:spPr/>
      <dgm:t>
        <a:bodyPr/>
        <a:lstStyle/>
        <a:p>
          <a:endParaRPr lang="en-US"/>
        </a:p>
      </dgm:t>
    </dgm:pt>
    <dgm:pt modelId="{084A759C-1967-4624-BDC4-FA0294275D8B}" type="sibTrans" cxnId="{A32BF056-FE9C-4AB0-97CF-B054F7EC8837}">
      <dgm:prSet/>
      <dgm:spPr/>
      <dgm:t>
        <a:bodyPr/>
        <a:lstStyle/>
        <a:p>
          <a:endParaRPr lang="en-US"/>
        </a:p>
      </dgm:t>
    </dgm:pt>
    <dgm:pt modelId="{62CD63D7-DDCF-41A2-807D-BA81948D91D6}">
      <dgm:prSet/>
      <dgm:spPr/>
      <dgm:t>
        <a:bodyPr/>
        <a:lstStyle/>
        <a:p>
          <a:r>
            <a:rPr lang="en-US"/>
            <a:t>Signing of the Bilateral agreement</a:t>
          </a:r>
        </a:p>
      </dgm:t>
    </dgm:pt>
    <dgm:pt modelId="{98DC64C3-8177-4910-BD07-6AC5AAFC4368}" type="parTrans" cxnId="{6A4DEF05-1C69-4E43-BEAB-2DC0FED72CE1}">
      <dgm:prSet/>
      <dgm:spPr/>
      <dgm:t>
        <a:bodyPr/>
        <a:lstStyle/>
        <a:p>
          <a:endParaRPr lang="en-US"/>
        </a:p>
      </dgm:t>
    </dgm:pt>
    <dgm:pt modelId="{8F6DA61F-589E-46F6-B06E-6C33905C149D}" type="sibTrans" cxnId="{6A4DEF05-1C69-4E43-BEAB-2DC0FED72CE1}">
      <dgm:prSet/>
      <dgm:spPr/>
      <dgm:t>
        <a:bodyPr/>
        <a:lstStyle/>
        <a:p>
          <a:endParaRPr lang="en-US"/>
        </a:p>
      </dgm:t>
    </dgm:pt>
    <dgm:pt modelId="{C7EF9D68-0FA8-4546-88EE-39F3F1AFF546}">
      <dgm:prSet/>
      <dgm:spPr/>
      <dgm:t>
        <a:bodyPr/>
        <a:lstStyle/>
        <a:p>
          <a:pPr>
            <a:defRPr b="1"/>
          </a:pPr>
          <a:r>
            <a:rPr lang="en-US"/>
            <a:t>Sep. 2014</a:t>
          </a:r>
        </a:p>
      </dgm:t>
    </dgm:pt>
    <dgm:pt modelId="{CA73EF13-4D24-4402-8548-0CF35EFBB1D3}" type="parTrans" cxnId="{B29DDC52-3EB6-4DE7-A848-9DDEAB9D7288}">
      <dgm:prSet/>
      <dgm:spPr/>
      <dgm:t>
        <a:bodyPr/>
        <a:lstStyle/>
        <a:p>
          <a:endParaRPr lang="en-US"/>
        </a:p>
      </dgm:t>
    </dgm:pt>
    <dgm:pt modelId="{911CBC53-E1D1-4F43-81EC-10C1E0FE40DB}" type="sibTrans" cxnId="{B29DDC52-3EB6-4DE7-A848-9DDEAB9D7288}">
      <dgm:prSet/>
      <dgm:spPr/>
      <dgm:t>
        <a:bodyPr/>
        <a:lstStyle/>
        <a:p>
          <a:endParaRPr lang="en-US"/>
        </a:p>
      </dgm:t>
    </dgm:pt>
    <dgm:pt modelId="{AFECB2DB-58F3-412C-9AFA-D14EA34102E4}">
      <dgm:prSet/>
      <dgm:spPr/>
      <dgm:t>
        <a:bodyPr/>
        <a:lstStyle/>
        <a:p>
          <a:r>
            <a:rPr lang="en-US"/>
            <a:t>Project management office (PMO) agreement</a:t>
          </a:r>
        </a:p>
      </dgm:t>
    </dgm:pt>
    <dgm:pt modelId="{2BD706AB-9881-415B-B591-0559BCE774F0}" type="parTrans" cxnId="{6C379658-4DE0-4F21-A4F1-751A73132272}">
      <dgm:prSet/>
      <dgm:spPr/>
      <dgm:t>
        <a:bodyPr/>
        <a:lstStyle/>
        <a:p>
          <a:endParaRPr lang="en-US"/>
        </a:p>
      </dgm:t>
    </dgm:pt>
    <dgm:pt modelId="{58615798-1B34-46F4-95F6-42AB14CA4C80}" type="sibTrans" cxnId="{6C379658-4DE0-4F21-A4F1-751A73132272}">
      <dgm:prSet/>
      <dgm:spPr/>
      <dgm:t>
        <a:bodyPr/>
        <a:lstStyle/>
        <a:p>
          <a:endParaRPr lang="en-US"/>
        </a:p>
      </dgm:t>
    </dgm:pt>
    <dgm:pt modelId="{94ED8B6D-2E73-4F1F-9159-37CE5CF90B9E}">
      <dgm:prSet/>
      <dgm:spPr/>
      <dgm:t>
        <a:bodyPr/>
        <a:lstStyle/>
        <a:p>
          <a:pPr>
            <a:defRPr b="1"/>
          </a:pPr>
          <a:r>
            <a:rPr lang="en-US"/>
            <a:t>2015</a:t>
          </a:r>
        </a:p>
      </dgm:t>
    </dgm:pt>
    <dgm:pt modelId="{1F66B82C-5FD7-40EB-840B-6CC09A099DA7}" type="parTrans" cxnId="{92FF4CF1-C8A8-4696-B382-9303E359A720}">
      <dgm:prSet/>
      <dgm:spPr/>
      <dgm:t>
        <a:bodyPr/>
        <a:lstStyle/>
        <a:p>
          <a:endParaRPr lang="en-US"/>
        </a:p>
      </dgm:t>
    </dgm:pt>
    <dgm:pt modelId="{5290C913-007F-454C-BFBE-1D726729D9F5}" type="sibTrans" cxnId="{92FF4CF1-C8A8-4696-B382-9303E359A720}">
      <dgm:prSet/>
      <dgm:spPr/>
      <dgm:t>
        <a:bodyPr/>
        <a:lstStyle/>
        <a:p>
          <a:endParaRPr lang="en-US"/>
        </a:p>
      </dgm:t>
    </dgm:pt>
    <dgm:pt modelId="{0904646B-3849-4B01-B02E-259DF27E8F7E}">
      <dgm:prSet/>
      <dgm:spPr/>
      <dgm:t>
        <a:bodyPr/>
        <a:lstStyle/>
        <a:p>
          <a:r>
            <a:rPr lang="en-US"/>
            <a:t>Operationalisation of the Project management office</a:t>
          </a:r>
        </a:p>
      </dgm:t>
    </dgm:pt>
    <dgm:pt modelId="{87DEA4C5-DE41-4565-A27E-34F462426114}" type="parTrans" cxnId="{2B8BAA0A-0555-439F-B53A-DE0EAB48037F}">
      <dgm:prSet/>
      <dgm:spPr/>
      <dgm:t>
        <a:bodyPr/>
        <a:lstStyle/>
        <a:p>
          <a:endParaRPr lang="en-US"/>
        </a:p>
      </dgm:t>
    </dgm:pt>
    <dgm:pt modelId="{935E779F-60CF-4669-A256-82A1D1A4531F}" type="sibTrans" cxnId="{2B8BAA0A-0555-439F-B53A-DE0EAB48037F}">
      <dgm:prSet/>
      <dgm:spPr/>
      <dgm:t>
        <a:bodyPr/>
        <a:lstStyle/>
        <a:p>
          <a:endParaRPr lang="en-US"/>
        </a:p>
      </dgm:t>
    </dgm:pt>
    <dgm:pt modelId="{652C5534-48C2-4376-B95D-46C0F2E278FE}">
      <dgm:prSet/>
      <dgm:spPr/>
      <dgm:t>
        <a:bodyPr/>
        <a:lstStyle/>
        <a:p>
          <a:pPr>
            <a:defRPr b="1"/>
          </a:pPr>
          <a:r>
            <a:rPr lang="en-US"/>
            <a:t>2016</a:t>
          </a:r>
        </a:p>
      </dgm:t>
    </dgm:pt>
    <dgm:pt modelId="{0D773ECC-EDEB-410E-BEDB-40DD5E5F6FAF}" type="parTrans" cxnId="{565D8794-A92C-4C90-8A68-483A5D3349D9}">
      <dgm:prSet/>
      <dgm:spPr/>
      <dgm:t>
        <a:bodyPr/>
        <a:lstStyle/>
        <a:p>
          <a:endParaRPr lang="en-US"/>
        </a:p>
      </dgm:t>
    </dgm:pt>
    <dgm:pt modelId="{95AC9C5D-E9DD-4424-9697-CEB6746389DD}" type="sibTrans" cxnId="{565D8794-A92C-4C90-8A68-483A5D3349D9}">
      <dgm:prSet/>
      <dgm:spPr/>
      <dgm:t>
        <a:bodyPr/>
        <a:lstStyle/>
        <a:p>
          <a:endParaRPr lang="en-US"/>
        </a:p>
      </dgm:t>
    </dgm:pt>
    <dgm:pt modelId="{9E0F224E-4CDC-4820-B74B-944C2C4F8212}">
      <dgm:prSet/>
      <dgm:spPr/>
      <dgm:t>
        <a:bodyPr/>
        <a:lstStyle/>
        <a:p>
          <a:r>
            <a:rPr lang="en-US"/>
            <a:t>Trans Kalahari Railway development study</a:t>
          </a:r>
        </a:p>
      </dgm:t>
    </dgm:pt>
    <dgm:pt modelId="{628075AF-41EA-4AF2-8CE9-F2E291268F65}" type="parTrans" cxnId="{E4CE7E95-2B3A-48B5-A120-3EF7B118BF27}">
      <dgm:prSet/>
      <dgm:spPr/>
      <dgm:t>
        <a:bodyPr/>
        <a:lstStyle/>
        <a:p>
          <a:endParaRPr lang="en-US"/>
        </a:p>
      </dgm:t>
    </dgm:pt>
    <dgm:pt modelId="{CA36E0A4-D740-4F89-A921-C6D1AAF7C228}" type="sibTrans" cxnId="{E4CE7E95-2B3A-48B5-A120-3EF7B118BF27}">
      <dgm:prSet/>
      <dgm:spPr/>
      <dgm:t>
        <a:bodyPr/>
        <a:lstStyle/>
        <a:p>
          <a:endParaRPr lang="en-US"/>
        </a:p>
      </dgm:t>
    </dgm:pt>
    <dgm:pt modelId="{352A121F-B752-4CA7-AE5C-77AAD64600E0}">
      <dgm:prSet/>
      <dgm:spPr/>
      <dgm:t>
        <a:bodyPr/>
        <a:lstStyle/>
        <a:p>
          <a:pPr>
            <a:defRPr b="1"/>
          </a:pPr>
          <a:r>
            <a:rPr lang="en-US"/>
            <a:t>2017</a:t>
          </a:r>
        </a:p>
      </dgm:t>
    </dgm:pt>
    <dgm:pt modelId="{70A0F23A-C15C-4412-94E6-F34CFF5B03C7}" type="parTrans" cxnId="{E9B089A2-E9F9-4CFF-B4EA-5A40F73736DC}">
      <dgm:prSet/>
      <dgm:spPr/>
      <dgm:t>
        <a:bodyPr/>
        <a:lstStyle/>
        <a:p>
          <a:endParaRPr lang="en-US"/>
        </a:p>
      </dgm:t>
    </dgm:pt>
    <dgm:pt modelId="{05DFA5D9-4714-4666-B963-F806905ED139}" type="sibTrans" cxnId="{E9B089A2-E9F9-4CFF-B4EA-5A40F73736DC}">
      <dgm:prSet/>
      <dgm:spPr/>
      <dgm:t>
        <a:bodyPr/>
        <a:lstStyle/>
        <a:p>
          <a:endParaRPr lang="en-US"/>
        </a:p>
      </dgm:t>
    </dgm:pt>
    <dgm:pt modelId="{64BB84EC-A65D-4896-A9EC-903F8C30D991}">
      <dgm:prSet/>
      <dgm:spPr/>
      <dgm:t>
        <a:bodyPr/>
        <a:lstStyle/>
        <a:p>
          <a:r>
            <a:rPr lang="en-US"/>
            <a:t>Development of the PMO policies</a:t>
          </a:r>
        </a:p>
      </dgm:t>
    </dgm:pt>
    <dgm:pt modelId="{56F65EAE-8D0A-46EF-84A1-BFC2220CA6FC}" type="parTrans" cxnId="{73E71C19-8479-4CA0-9E6E-9DEBCA024A45}">
      <dgm:prSet/>
      <dgm:spPr/>
      <dgm:t>
        <a:bodyPr/>
        <a:lstStyle/>
        <a:p>
          <a:endParaRPr lang="en-US"/>
        </a:p>
      </dgm:t>
    </dgm:pt>
    <dgm:pt modelId="{E36D41E5-AE5D-4FD0-A1DA-ABD95711A1F7}" type="sibTrans" cxnId="{73E71C19-8479-4CA0-9E6E-9DEBCA024A45}">
      <dgm:prSet/>
      <dgm:spPr/>
      <dgm:t>
        <a:bodyPr/>
        <a:lstStyle/>
        <a:p>
          <a:endParaRPr lang="en-US"/>
        </a:p>
      </dgm:t>
    </dgm:pt>
    <dgm:pt modelId="{2EFDFFF9-BBA5-4659-8E27-8B2DD8E8140D}">
      <dgm:prSet/>
      <dgm:spPr/>
      <dgm:t>
        <a:bodyPr/>
        <a:lstStyle/>
        <a:p>
          <a:pPr>
            <a:defRPr b="1"/>
          </a:pPr>
          <a:r>
            <a:rPr lang="en-US"/>
            <a:t>May 2023</a:t>
          </a:r>
        </a:p>
      </dgm:t>
    </dgm:pt>
    <dgm:pt modelId="{B21A622F-E44A-4B75-B808-A364FB2105C5}" type="parTrans" cxnId="{2DF42268-1304-4595-A504-28C08CF0BD92}">
      <dgm:prSet/>
      <dgm:spPr/>
      <dgm:t>
        <a:bodyPr/>
        <a:lstStyle/>
        <a:p>
          <a:endParaRPr lang="en-US"/>
        </a:p>
      </dgm:t>
    </dgm:pt>
    <dgm:pt modelId="{0C763870-D05B-46E6-B75A-337340701F5C}" type="sibTrans" cxnId="{2DF42268-1304-4595-A504-28C08CF0BD92}">
      <dgm:prSet/>
      <dgm:spPr/>
      <dgm:t>
        <a:bodyPr/>
        <a:lstStyle/>
        <a:p>
          <a:endParaRPr lang="en-US"/>
        </a:p>
      </dgm:t>
    </dgm:pt>
    <dgm:pt modelId="{749C2933-5D66-4A3F-8291-3E5BA0FA8E4E}">
      <dgm:prSet/>
      <dgm:spPr/>
      <dgm:t>
        <a:bodyPr/>
        <a:lstStyle/>
        <a:p>
          <a:r>
            <a:rPr lang="en-US"/>
            <a:t>Road map (implementation plan) approval</a:t>
          </a:r>
        </a:p>
      </dgm:t>
    </dgm:pt>
    <dgm:pt modelId="{D01351C8-190E-4A71-A3C6-88DFE0ED617C}" type="parTrans" cxnId="{E6761E0F-535E-41D6-AC00-761214DC9877}">
      <dgm:prSet/>
      <dgm:spPr/>
      <dgm:t>
        <a:bodyPr/>
        <a:lstStyle/>
        <a:p>
          <a:endParaRPr lang="en-US"/>
        </a:p>
      </dgm:t>
    </dgm:pt>
    <dgm:pt modelId="{E8DF28FF-DCFE-4C75-ACC0-2545424581CF}" type="sibTrans" cxnId="{E6761E0F-535E-41D6-AC00-761214DC9877}">
      <dgm:prSet/>
      <dgm:spPr/>
      <dgm:t>
        <a:bodyPr/>
        <a:lstStyle/>
        <a:p>
          <a:endParaRPr lang="en-US"/>
        </a:p>
      </dgm:t>
    </dgm:pt>
    <dgm:pt modelId="{8F6CAB08-207A-494E-94C1-20A9FC97AF32}">
      <dgm:prSet/>
      <dgm:spPr/>
      <dgm:t>
        <a:bodyPr/>
        <a:lstStyle/>
        <a:p>
          <a:pPr>
            <a:defRPr b="1"/>
          </a:pPr>
          <a:r>
            <a:rPr lang="en-US"/>
            <a:t>Sep.–Nov. 2023</a:t>
          </a:r>
        </a:p>
      </dgm:t>
    </dgm:pt>
    <dgm:pt modelId="{7ED71BCA-AD8C-4B8E-A22C-821054CEE1D0}" type="parTrans" cxnId="{67680650-F22A-47B6-B6F1-04620F431CA6}">
      <dgm:prSet/>
      <dgm:spPr/>
      <dgm:t>
        <a:bodyPr/>
        <a:lstStyle/>
        <a:p>
          <a:endParaRPr lang="en-US"/>
        </a:p>
      </dgm:t>
    </dgm:pt>
    <dgm:pt modelId="{EF82883A-20E8-4B45-A8A8-21B1823D157A}" type="sibTrans" cxnId="{67680650-F22A-47B6-B6F1-04620F431CA6}">
      <dgm:prSet/>
      <dgm:spPr/>
      <dgm:t>
        <a:bodyPr/>
        <a:lstStyle/>
        <a:p>
          <a:endParaRPr lang="en-US"/>
        </a:p>
      </dgm:t>
    </dgm:pt>
    <dgm:pt modelId="{C318A6CE-8949-434A-BFFC-D6786BE401FE}">
      <dgm:prSet/>
      <dgm:spPr/>
      <dgm:t>
        <a:bodyPr/>
        <a:lstStyle/>
        <a:p>
          <a:r>
            <a:rPr lang="en-US" dirty="0"/>
            <a:t>Expression of interest- Funding and implementation of the project (September –Nov 2023) check on the website</a:t>
          </a:r>
        </a:p>
      </dgm:t>
    </dgm:pt>
    <dgm:pt modelId="{E5F9162F-A8DD-42B4-ADB0-73BD61D06444}" type="parTrans" cxnId="{A24C86EB-EFF1-45FF-8B09-E96F8CA14C3D}">
      <dgm:prSet/>
      <dgm:spPr/>
      <dgm:t>
        <a:bodyPr/>
        <a:lstStyle/>
        <a:p>
          <a:endParaRPr lang="en-US"/>
        </a:p>
      </dgm:t>
    </dgm:pt>
    <dgm:pt modelId="{61008F42-A389-4E8B-A48C-1EA0F757B78F}" type="sibTrans" cxnId="{A24C86EB-EFF1-45FF-8B09-E96F8CA14C3D}">
      <dgm:prSet/>
      <dgm:spPr/>
      <dgm:t>
        <a:bodyPr/>
        <a:lstStyle/>
        <a:p>
          <a:endParaRPr lang="en-US"/>
        </a:p>
      </dgm:t>
    </dgm:pt>
    <dgm:pt modelId="{368C7144-5F40-5C4C-808C-67C3619E2175}" type="pres">
      <dgm:prSet presAssocID="{D2A572B3-D489-4416-AA06-4EBF3F1E52B5}" presName="root" presStyleCnt="0">
        <dgm:presLayoutVars>
          <dgm:chMax/>
          <dgm:chPref/>
          <dgm:animLvl val="lvl"/>
        </dgm:presLayoutVars>
      </dgm:prSet>
      <dgm:spPr/>
    </dgm:pt>
    <dgm:pt modelId="{F8929E58-D25A-C041-A04C-B2349E838508}" type="pres">
      <dgm:prSet presAssocID="{D2A572B3-D489-4416-AA06-4EBF3F1E52B5}" presName="divider" presStyleLbl="fgAcc1" presStyleIdx="0" presStyleCnt="10"/>
      <dgm:spPr>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gm:spPr>
    </dgm:pt>
    <dgm:pt modelId="{7CB5B395-B89C-9749-905B-A2DEF7939882}" type="pres">
      <dgm:prSet presAssocID="{D2A572B3-D489-4416-AA06-4EBF3F1E52B5}" presName="nodes" presStyleCnt="0">
        <dgm:presLayoutVars>
          <dgm:chMax/>
          <dgm:chPref/>
          <dgm:animLvl val="lvl"/>
        </dgm:presLayoutVars>
      </dgm:prSet>
      <dgm:spPr/>
    </dgm:pt>
    <dgm:pt modelId="{2E74E6BA-0193-DD44-8B6B-1802B5E4F1F0}" type="pres">
      <dgm:prSet presAssocID="{F7D6FDF6-C884-4C22-871E-441AD00D87CA}" presName="composite" presStyleCnt="0"/>
      <dgm:spPr/>
    </dgm:pt>
    <dgm:pt modelId="{21C20BB2-43C5-B444-96FB-301975106550}" type="pres">
      <dgm:prSet presAssocID="{F7D6FDF6-C884-4C22-871E-441AD00D87CA}" presName="ConnectorPoint" presStyleLbl="lnNode1" presStyleIdx="0" presStyleCnt="9"/>
      <dgm:spPr>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B9308F13-4495-474E-8F07-0D610E86D65E}" type="pres">
      <dgm:prSet presAssocID="{F7D6FDF6-C884-4C22-871E-441AD00D87CA}" presName="DropPinPlaceHolder" presStyleCnt="0"/>
      <dgm:spPr/>
    </dgm:pt>
    <dgm:pt modelId="{8234E280-2297-B845-9C7B-520F3BF59223}" type="pres">
      <dgm:prSet presAssocID="{F7D6FDF6-C884-4C22-871E-441AD00D87CA}" presName="DropPin" presStyleLbl="alignNode1" presStyleIdx="0" presStyleCnt="9"/>
      <dgm:spPr/>
    </dgm:pt>
    <dgm:pt modelId="{2E2FEF2D-C2A7-344A-BE1B-C177027E80C6}" type="pres">
      <dgm:prSet presAssocID="{F7D6FDF6-C884-4C22-871E-441AD00D87CA}" presName="Ellipse" presStyleLbl="fgAcc1" presStyleIdx="1" presStyleCnt="10"/>
      <dgm:spPr>
        <a:solidFill>
          <a:schemeClr val="lt1">
            <a:alpha val="90000"/>
            <a:hueOff val="0"/>
            <a:satOff val="0"/>
            <a:lumOff val="0"/>
            <a:alphaOff val="0"/>
          </a:schemeClr>
        </a:solidFill>
        <a:ln w="12700" cap="flat" cmpd="sng" algn="ctr">
          <a:noFill/>
          <a:prstDash val="solid"/>
          <a:miter lim="800000"/>
        </a:ln>
        <a:effectLst/>
      </dgm:spPr>
    </dgm:pt>
    <dgm:pt modelId="{B1684256-4B32-704B-8343-C30534D401E3}" type="pres">
      <dgm:prSet presAssocID="{F7D6FDF6-C884-4C22-871E-441AD00D87CA}" presName="L2TextContainer" presStyleLbl="revTx" presStyleIdx="0" presStyleCnt="18">
        <dgm:presLayoutVars>
          <dgm:bulletEnabled val="1"/>
        </dgm:presLayoutVars>
      </dgm:prSet>
      <dgm:spPr/>
    </dgm:pt>
    <dgm:pt modelId="{F945A602-9B8F-8546-B7E0-4A81F4CD2FC7}" type="pres">
      <dgm:prSet presAssocID="{F7D6FDF6-C884-4C22-871E-441AD00D87CA}" presName="L1TextContainer" presStyleLbl="revTx" presStyleIdx="1" presStyleCnt="18">
        <dgm:presLayoutVars>
          <dgm:chMax val="1"/>
          <dgm:chPref val="1"/>
          <dgm:bulletEnabled val="1"/>
        </dgm:presLayoutVars>
      </dgm:prSet>
      <dgm:spPr/>
    </dgm:pt>
    <dgm:pt modelId="{02630397-23B1-F449-9395-C95697D17C04}" type="pres">
      <dgm:prSet presAssocID="{F7D6FDF6-C884-4C22-871E-441AD00D87CA}" presName="ConnectLine" presStyleLbl="sibTrans1D1" presStyleIdx="0" presStyleCnt="9"/>
      <dgm:spPr>
        <a:noFill/>
        <a:ln w="12700" cap="flat" cmpd="sng" algn="ctr">
          <a:solidFill>
            <a:schemeClr val="accent5">
              <a:hueOff val="0"/>
              <a:satOff val="0"/>
              <a:lumOff val="0"/>
              <a:alphaOff val="0"/>
            </a:schemeClr>
          </a:solidFill>
          <a:prstDash val="dash"/>
          <a:miter lim="800000"/>
        </a:ln>
        <a:effectLst/>
      </dgm:spPr>
    </dgm:pt>
    <dgm:pt modelId="{EE5F185B-5127-7542-82E7-7BEDD69B9E8A}" type="pres">
      <dgm:prSet presAssocID="{F7D6FDF6-C884-4C22-871E-441AD00D87CA}" presName="EmptyPlaceHolder" presStyleCnt="0"/>
      <dgm:spPr/>
    </dgm:pt>
    <dgm:pt modelId="{919D3738-3957-024D-8569-CC192C3ADAC0}" type="pres">
      <dgm:prSet presAssocID="{346578E0-7E06-4774-909A-81337E30DAAC}" presName="spaceBetweenRectangles" presStyleCnt="0"/>
      <dgm:spPr/>
    </dgm:pt>
    <dgm:pt modelId="{E76F95A0-CF98-5343-9F1E-4070943820C9}" type="pres">
      <dgm:prSet presAssocID="{BD4F7E5F-4D7C-4152-8865-7B9EDC75153E}" presName="composite" presStyleCnt="0"/>
      <dgm:spPr/>
    </dgm:pt>
    <dgm:pt modelId="{08F027B8-B378-B343-BDDA-4ABC6AA5920D}" type="pres">
      <dgm:prSet presAssocID="{BD4F7E5F-4D7C-4152-8865-7B9EDC75153E}" presName="ConnectorPoint" presStyleLbl="lnNode1" presStyleIdx="1" presStyleCnt="9"/>
      <dgm:spPr>
        <a:solidFill>
          <a:schemeClr val="accent5">
            <a:hueOff val="-844818"/>
            <a:satOff val="-2177"/>
            <a:lumOff val="-1471"/>
            <a:alphaOff val="0"/>
          </a:schemeClr>
        </a:solidFill>
        <a:ln w="6350" cap="flat" cmpd="sng" algn="ctr">
          <a:solidFill>
            <a:schemeClr val="lt1">
              <a:hueOff val="0"/>
              <a:satOff val="0"/>
              <a:lumOff val="0"/>
              <a:alphaOff val="0"/>
            </a:schemeClr>
          </a:solidFill>
          <a:prstDash val="solid"/>
          <a:miter lim="800000"/>
        </a:ln>
        <a:effectLst/>
      </dgm:spPr>
    </dgm:pt>
    <dgm:pt modelId="{D77A7C08-0DBA-4049-8577-BE4676AB8510}" type="pres">
      <dgm:prSet presAssocID="{BD4F7E5F-4D7C-4152-8865-7B9EDC75153E}" presName="DropPinPlaceHolder" presStyleCnt="0"/>
      <dgm:spPr/>
    </dgm:pt>
    <dgm:pt modelId="{DD7EDD2E-6AAD-CA44-BAB8-4F4E8191044C}" type="pres">
      <dgm:prSet presAssocID="{BD4F7E5F-4D7C-4152-8865-7B9EDC75153E}" presName="DropPin" presStyleLbl="alignNode1" presStyleIdx="1" presStyleCnt="9"/>
      <dgm:spPr/>
    </dgm:pt>
    <dgm:pt modelId="{EAAAACF3-7B62-FA4D-B5C8-A577D96D22E9}" type="pres">
      <dgm:prSet presAssocID="{BD4F7E5F-4D7C-4152-8865-7B9EDC75153E}" presName="Ellipse" presStyleLbl="fgAcc1" presStyleIdx="2" presStyleCnt="10"/>
      <dgm:spPr>
        <a:solidFill>
          <a:schemeClr val="lt1">
            <a:alpha val="90000"/>
            <a:hueOff val="0"/>
            <a:satOff val="0"/>
            <a:lumOff val="0"/>
            <a:alphaOff val="0"/>
          </a:schemeClr>
        </a:solidFill>
        <a:ln w="12700" cap="flat" cmpd="sng" algn="ctr">
          <a:noFill/>
          <a:prstDash val="solid"/>
          <a:miter lim="800000"/>
        </a:ln>
        <a:effectLst/>
      </dgm:spPr>
    </dgm:pt>
    <dgm:pt modelId="{7B304EB5-C7EC-914D-8398-E2E0C0BCDEDC}" type="pres">
      <dgm:prSet presAssocID="{BD4F7E5F-4D7C-4152-8865-7B9EDC75153E}" presName="L2TextContainer" presStyleLbl="revTx" presStyleIdx="2" presStyleCnt="18">
        <dgm:presLayoutVars>
          <dgm:bulletEnabled val="1"/>
        </dgm:presLayoutVars>
      </dgm:prSet>
      <dgm:spPr/>
    </dgm:pt>
    <dgm:pt modelId="{CED79DCD-FF68-FA4E-AFDC-83A414E6219A}" type="pres">
      <dgm:prSet presAssocID="{BD4F7E5F-4D7C-4152-8865-7B9EDC75153E}" presName="L1TextContainer" presStyleLbl="revTx" presStyleIdx="3" presStyleCnt="18">
        <dgm:presLayoutVars>
          <dgm:chMax val="1"/>
          <dgm:chPref val="1"/>
          <dgm:bulletEnabled val="1"/>
        </dgm:presLayoutVars>
      </dgm:prSet>
      <dgm:spPr/>
    </dgm:pt>
    <dgm:pt modelId="{FE7E2CE9-F7C4-5B43-919C-908F00719CC7}" type="pres">
      <dgm:prSet presAssocID="{BD4F7E5F-4D7C-4152-8865-7B9EDC75153E}" presName="ConnectLine" presStyleLbl="sibTrans1D1" presStyleIdx="1" presStyleCnt="9"/>
      <dgm:spPr>
        <a:noFill/>
        <a:ln w="12700" cap="flat" cmpd="sng" algn="ctr">
          <a:solidFill>
            <a:schemeClr val="accent5">
              <a:hueOff val="-844818"/>
              <a:satOff val="-2177"/>
              <a:lumOff val="-1471"/>
              <a:alphaOff val="0"/>
            </a:schemeClr>
          </a:solidFill>
          <a:prstDash val="dash"/>
          <a:miter lim="800000"/>
        </a:ln>
        <a:effectLst/>
      </dgm:spPr>
    </dgm:pt>
    <dgm:pt modelId="{3256CFD7-4109-5543-B7C5-E1A1238C955C}" type="pres">
      <dgm:prSet presAssocID="{BD4F7E5F-4D7C-4152-8865-7B9EDC75153E}" presName="EmptyPlaceHolder" presStyleCnt="0"/>
      <dgm:spPr/>
    </dgm:pt>
    <dgm:pt modelId="{61FFD3D5-D240-2A42-A071-D2CEACD832A4}" type="pres">
      <dgm:prSet presAssocID="{8803DFCE-8EDA-40BF-AEA8-976F5A837A38}" presName="spaceBetweenRectangles" presStyleCnt="0"/>
      <dgm:spPr/>
    </dgm:pt>
    <dgm:pt modelId="{89B9005A-021C-B94E-9BCB-4627FD1362C7}" type="pres">
      <dgm:prSet presAssocID="{4261E59B-EC0F-4847-9C04-D9188B68723A}" presName="composite" presStyleCnt="0"/>
      <dgm:spPr/>
    </dgm:pt>
    <dgm:pt modelId="{7313C682-AFC8-1A41-9D09-47F04A2DC3E3}" type="pres">
      <dgm:prSet presAssocID="{4261E59B-EC0F-4847-9C04-D9188B68723A}" presName="ConnectorPoint" presStyleLbl="lnNode1" presStyleIdx="2" presStyleCnt="9"/>
      <dgm:spPr>
        <a:solidFill>
          <a:schemeClr val="accent5">
            <a:hueOff val="-1689636"/>
            <a:satOff val="-4355"/>
            <a:lumOff val="-2941"/>
            <a:alphaOff val="0"/>
          </a:schemeClr>
        </a:solidFill>
        <a:ln w="6350" cap="flat" cmpd="sng" algn="ctr">
          <a:solidFill>
            <a:schemeClr val="lt1">
              <a:hueOff val="0"/>
              <a:satOff val="0"/>
              <a:lumOff val="0"/>
              <a:alphaOff val="0"/>
            </a:schemeClr>
          </a:solidFill>
          <a:prstDash val="solid"/>
          <a:miter lim="800000"/>
        </a:ln>
        <a:effectLst/>
      </dgm:spPr>
    </dgm:pt>
    <dgm:pt modelId="{0538C77A-8AF7-284A-86CD-CE2D99BD6770}" type="pres">
      <dgm:prSet presAssocID="{4261E59B-EC0F-4847-9C04-D9188B68723A}" presName="DropPinPlaceHolder" presStyleCnt="0"/>
      <dgm:spPr/>
    </dgm:pt>
    <dgm:pt modelId="{43B6CB7A-50B9-4646-907C-01C18F7F6031}" type="pres">
      <dgm:prSet presAssocID="{4261E59B-EC0F-4847-9C04-D9188B68723A}" presName="DropPin" presStyleLbl="alignNode1" presStyleIdx="2" presStyleCnt="9"/>
      <dgm:spPr/>
    </dgm:pt>
    <dgm:pt modelId="{ABA47C71-E002-054D-A71A-2E02340B5088}" type="pres">
      <dgm:prSet presAssocID="{4261E59B-EC0F-4847-9C04-D9188B68723A}" presName="Ellipse" presStyleLbl="fgAcc1" presStyleIdx="3" presStyleCnt="10"/>
      <dgm:spPr>
        <a:solidFill>
          <a:schemeClr val="lt1">
            <a:alpha val="90000"/>
            <a:hueOff val="0"/>
            <a:satOff val="0"/>
            <a:lumOff val="0"/>
            <a:alphaOff val="0"/>
          </a:schemeClr>
        </a:solidFill>
        <a:ln w="12700" cap="flat" cmpd="sng" algn="ctr">
          <a:noFill/>
          <a:prstDash val="solid"/>
          <a:miter lim="800000"/>
        </a:ln>
        <a:effectLst/>
      </dgm:spPr>
    </dgm:pt>
    <dgm:pt modelId="{73B009E1-E1ED-B64B-81E3-306DD5D097BA}" type="pres">
      <dgm:prSet presAssocID="{4261E59B-EC0F-4847-9C04-D9188B68723A}" presName="L2TextContainer" presStyleLbl="revTx" presStyleIdx="4" presStyleCnt="18">
        <dgm:presLayoutVars>
          <dgm:bulletEnabled val="1"/>
        </dgm:presLayoutVars>
      </dgm:prSet>
      <dgm:spPr/>
    </dgm:pt>
    <dgm:pt modelId="{C0220200-F063-724B-BF80-491F2527C3F5}" type="pres">
      <dgm:prSet presAssocID="{4261E59B-EC0F-4847-9C04-D9188B68723A}" presName="L1TextContainer" presStyleLbl="revTx" presStyleIdx="5" presStyleCnt="18">
        <dgm:presLayoutVars>
          <dgm:chMax val="1"/>
          <dgm:chPref val="1"/>
          <dgm:bulletEnabled val="1"/>
        </dgm:presLayoutVars>
      </dgm:prSet>
      <dgm:spPr/>
    </dgm:pt>
    <dgm:pt modelId="{548F240E-600D-FC4F-B8B6-746447EF8EE9}" type="pres">
      <dgm:prSet presAssocID="{4261E59B-EC0F-4847-9C04-D9188B68723A}" presName="ConnectLine" presStyleLbl="sibTrans1D1" presStyleIdx="2" presStyleCnt="9"/>
      <dgm:spPr>
        <a:noFill/>
        <a:ln w="12700" cap="flat" cmpd="sng" algn="ctr">
          <a:solidFill>
            <a:schemeClr val="accent5">
              <a:hueOff val="-1689636"/>
              <a:satOff val="-4355"/>
              <a:lumOff val="-2941"/>
              <a:alphaOff val="0"/>
            </a:schemeClr>
          </a:solidFill>
          <a:prstDash val="dash"/>
          <a:miter lim="800000"/>
        </a:ln>
        <a:effectLst/>
      </dgm:spPr>
    </dgm:pt>
    <dgm:pt modelId="{0C6007C0-0DFC-5B4A-B76D-E3D3FE1A4142}" type="pres">
      <dgm:prSet presAssocID="{4261E59B-EC0F-4847-9C04-D9188B68723A}" presName="EmptyPlaceHolder" presStyleCnt="0"/>
      <dgm:spPr/>
    </dgm:pt>
    <dgm:pt modelId="{7980CB83-5EF7-1549-8B82-E91685F5A456}" type="pres">
      <dgm:prSet presAssocID="{084A759C-1967-4624-BDC4-FA0294275D8B}" presName="spaceBetweenRectangles" presStyleCnt="0"/>
      <dgm:spPr/>
    </dgm:pt>
    <dgm:pt modelId="{21CE1332-4725-8148-9E39-7704BFF55E96}" type="pres">
      <dgm:prSet presAssocID="{C7EF9D68-0FA8-4546-88EE-39F3F1AFF546}" presName="composite" presStyleCnt="0"/>
      <dgm:spPr/>
    </dgm:pt>
    <dgm:pt modelId="{7FC4C94D-6588-0745-95CB-A07E75A57B46}" type="pres">
      <dgm:prSet presAssocID="{C7EF9D68-0FA8-4546-88EE-39F3F1AFF546}" presName="ConnectorPoint" presStyleLbl="lnNode1" presStyleIdx="3" presStyleCnt="9"/>
      <dgm:spPr>
        <a:solidFill>
          <a:schemeClr val="accent5">
            <a:hueOff val="-2534453"/>
            <a:satOff val="-6532"/>
            <a:lumOff val="-4412"/>
            <a:alphaOff val="0"/>
          </a:schemeClr>
        </a:solidFill>
        <a:ln w="6350" cap="flat" cmpd="sng" algn="ctr">
          <a:solidFill>
            <a:schemeClr val="lt1">
              <a:hueOff val="0"/>
              <a:satOff val="0"/>
              <a:lumOff val="0"/>
              <a:alphaOff val="0"/>
            </a:schemeClr>
          </a:solidFill>
          <a:prstDash val="solid"/>
          <a:miter lim="800000"/>
        </a:ln>
        <a:effectLst/>
      </dgm:spPr>
    </dgm:pt>
    <dgm:pt modelId="{67FC388C-321F-BE4B-95F3-791F8E12C381}" type="pres">
      <dgm:prSet presAssocID="{C7EF9D68-0FA8-4546-88EE-39F3F1AFF546}" presName="DropPinPlaceHolder" presStyleCnt="0"/>
      <dgm:spPr/>
    </dgm:pt>
    <dgm:pt modelId="{99DBBE1E-D395-0147-A25B-AC2F6096DC3F}" type="pres">
      <dgm:prSet presAssocID="{C7EF9D68-0FA8-4546-88EE-39F3F1AFF546}" presName="DropPin" presStyleLbl="alignNode1" presStyleIdx="3" presStyleCnt="9"/>
      <dgm:spPr/>
    </dgm:pt>
    <dgm:pt modelId="{5C2B77E2-2675-DD4E-9D86-54C6FB56905B}" type="pres">
      <dgm:prSet presAssocID="{C7EF9D68-0FA8-4546-88EE-39F3F1AFF546}" presName="Ellipse" presStyleLbl="fgAcc1" presStyleIdx="4" presStyleCnt="10"/>
      <dgm:spPr>
        <a:solidFill>
          <a:schemeClr val="lt1">
            <a:alpha val="90000"/>
            <a:hueOff val="0"/>
            <a:satOff val="0"/>
            <a:lumOff val="0"/>
            <a:alphaOff val="0"/>
          </a:schemeClr>
        </a:solidFill>
        <a:ln w="12700" cap="flat" cmpd="sng" algn="ctr">
          <a:noFill/>
          <a:prstDash val="solid"/>
          <a:miter lim="800000"/>
        </a:ln>
        <a:effectLst/>
      </dgm:spPr>
    </dgm:pt>
    <dgm:pt modelId="{279EF0C1-87B5-1E4B-9B66-06BA75E69A96}" type="pres">
      <dgm:prSet presAssocID="{C7EF9D68-0FA8-4546-88EE-39F3F1AFF546}" presName="L2TextContainer" presStyleLbl="revTx" presStyleIdx="6" presStyleCnt="18">
        <dgm:presLayoutVars>
          <dgm:bulletEnabled val="1"/>
        </dgm:presLayoutVars>
      </dgm:prSet>
      <dgm:spPr/>
    </dgm:pt>
    <dgm:pt modelId="{B4C15F25-1950-064F-B616-AE9BA2D12B13}" type="pres">
      <dgm:prSet presAssocID="{C7EF9D68-0FA8-4546-88EE-39F3F1AFF546}" presName="L1TextContainer" presStyleLbl="revTx" presStyleIdx="7" presStyleCnt="18">
        <dgm:presLayoutVars>
          <dgm:chMax val="1"/>
          <dgm:chPref val="1"/>
          <dgm:bulletEnabled val="1"/>
        </dgm:presLayoutVars>
      </dgm:prSet>
      <dgm:spPr/>
    </dgm:pt>
    <dgm:pt modelId="{92030371-6B61-A849-A06A-4E9690C6EA20}" type="pres">
      <dgm:prSet presAssocID="{C7EF9D68-0FA8-4546-88EE-39F3F1AFF546}" presName="ConnectLine" presStyleLbl="sibTrans1D1" presStyleIdx="3" presStyleCnt="9"/>
      <dgm:spPr>
        <a:noFill/>
        <a:ln w="12700" cap="flat" cmpd="sng" algn="ctr">
          <a:solidFill>
            <a:schemeClr val="accent5">
              <a:hueOff val="-2534453"/>
              <a:satOff val="-6532"/>
              <a:lumOff val="-4412"/>
              <a:alphaOff val="0"/>
            </a:schemeClr>
          </a:solidFill>
          <a:prstDash val="dash"/>
          <a:miter lim="800000"/>
        </a:ln>
        <a:effectLst/>
      </dgm:spPr>
    </dgm:pt>
    <dgm:pt modelId="{CD10A195-E4BF-8B4F-A111-4D026D9D2BD8}" type="pres">
      <dgm:prSet presAssocID="{C7EF9D68-0FA8-4546-88EE-39F3F1AFF546}" presName="EmptyPlaceHolder" presStyleCnt="0"/>
      <dgm:spPr/>
    </dgm:pt>
    <dgm:pt modelId="{648107D6-B9E3-DC4D-A70F-342216600B46}" type="pres">
      <dgm:prSet presAssocID="{911CBC53-E1D1-4F43-81EC-10C1E0FE40DB}" presName="spaceBetweenRectangles" presStyleCnt="0"/>
      <dgm:spPr/>
    </dgm:pt>
    <dgm:pt modelId="{67933907-ECA7-DF4D-8483-294C68C223C0}" type="pres">
      <dgm:prSet presAssocID="{94ED8B6D-2E73-4F1F-9159-37CE5CF90B9E}" presName="composite" presStyleCnt="0"/>
      <dgm:spPr/>
    </dgm:pt>
    <dgm:pt modelId="{457E594F-0F98-5644-8B96-506B95996586}" type="pres">
      <dgm:prSet presAssocID="{94ED8B6D-2E73-4F1F-9159-37CE5CF90B9E}" presName="ConnectorPoint" presStyleLbl="lnNode1" presStyleIdx="4" presStyleCnt="9"/>
      <dgm:spPr>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gm:spPr>
    </dgm:pt>
    <dgm:pt modelId="{68ABF84A-F112-9E44-AF17-7F65C43522B6}" type="pres">
      <dgm:prSet presAssocID="{94ED8B6D-2E73-4F1F-9159-37CE5CF90B9E}" presName="DropPinPlaceHolder" presStyleCnt="0"/>
      <dgm:spPr/>
    </dgm:pt>
    <dgm:pt modelId="{06326719-0768-A241-90E3-0F62544D1982}" type="pres">
      <dgm:prSet presAssocID="{94ED8B6D-2E73-4F1F-9159-37CE5CF90B9E}" presName="DropPin" presStyleLbl="alignNode1" presStyleIdx="4" presStyleCnt="9"/>
      <dgm:spPr/>
    </dgm:pt>
    <dgm:pt modelId="{A354FA21-0747-7641-9D5F-43E853B9ADCE}" type="pres">
      <dgm:prSet presAssocID="{94ED8B6D-2E73-4F1F-9159-37CE5CF90B9E}" presName="Ellipse" presStyleLbl="fgAcc1" presStyleIdx="5" presStyleCnt="10"/>
      <dgm:spPr>
        <a:solidFill>
          <a:schemeClr val="lt1">
            <a:alpha val="90000"/>
            <a:hueOff val="0"/>
            <a:satOff val="0"/>
            <a:lumOff val="0"/>
            <a:alphaOff val="0"/>
          </a:schemeClr>
        </a:solidFill>
        <a:ln w="12700" cap="flat" cmpd="sng" algn="ctr">
          <a:noFill/>
          <a:prstDash val="solid"/>
          <a:miter lim="800000"/>
        </a:ln>
        <a:effectLst/>
      </dgm:spPr>
    </dgm:pt>
    <dgm:pt modelId="{0899CF3F-F56C-3946-B394-5E0251C32282}" type="pres">
      <dgm:prSet presAssocID="{94ED8B6D-2E73-4F1F-9159-37CE5CF90B9E}" presName="L2TextContainer" presStyleLbl="revTx" presStyleIdx="8" presStyleCnt="18">
        <dgm:presLayoutVars>
          <dgm:bulletEnabled val="1"/>
        </dgm:presLayoutVars>
      </dgm:prSet>
      <dgm:spPr/>
    </dgm:pt>
    <dgm:pt modelId="{327AB557-67F8-2040-8110-0733F090F63F}" type="pres">
      <dgm:prSet presAssocID="{94ED8B6D-2E73-4F1F-9159-37CE5CF90B9E}" presName="L1TextContainer" presStyleLbl="revTx" presStyleIdx="9" presStyleCnt="18">
        <dgm:presLayoutVars>
          <dgm:chMax val="1"/>
          <dgm:chPref val="1"/>
          <dgm:bulletEnabled val="1"/>
        </dgm:presLayoutVars>
      </dgm:prSet>
      <dgm:spPr/>
    </dgm:pt>
    <dgm:pt modelId="{88217079-C84A-0D45-9ED6-D34C8A066503}" type="pres">
      <dgm:prSet presAssocID="{94ED8B6D-2E73-4F1F-9159-37CE5CF90B9E}" presName="ConnectLine" presStyleLbl="sibTrans1D1" presStyleIdx="4" presStyleCnt="9"/>
      <dgm:spPr>
        <a:noFill/>
        <a:ln w="12700" cap="flat" cmpd="sng" algn="ctr">
          <a:solidFill>
            <a:schemeClr val="accent5">
              <a:hueOff val="-3379271"/>
              <a:satOff val="-8710"/>
              <a:lumOff val="-5883"/>
              <a:alphaOff val="0"/>
            </a:schemeClr>
          </a:solidFill>
          <a:prstDash val="dash"/>
          <a:miter lim="800000"/>
        </a:ln>
        <a:effectLst/>
      </dgm:spPr>
    </dgm:pt>
    <dgm:pt modelId="{F56D31D3-84BD-A047-88FF-527FBC9006DC}" type="pres">
      <dgm:prSet presAssocID="{94ED8B6D-2E73-4F1F-9159-37CE5CF90B9E}" presName="EmptyPlaceHolder" presStyleCnt="0"/>
      <dgm:spPr/>
    </dgm:pt>
    <dgm:pt modelId="{0D41873F-85F2-7042-8FBD-239E8C931A33}" type="pres">
      <dgm:prSet presAssocID="{5290C913-007F-454C-BFBE-1D726729D9F5}" presName="spaceBetweenRectangles" presStyleCnt="0"/>
      <dgm:spPr/>
    </dgm:pt>
    <dgm:pt modelId="{6E14B585-5074-4D45-A506-F654F134C847}" type="pres">
      <dgm:prSet presAssocID="{652C5534-48C2-4376-B95D-46C0F2E278FE}" presName="composite" presStyleCnt="0"/>
      <dgm:spPr/>
    </dgm:pt>
    <dgm:pt modelId="{45D3F2F3-F6A2-9D47-AA32-5E51CAA712C6}" type="pres">
      <dgm:prSet presAssocID="{652C5534-48C2-4376-B95D-46C0F2E278FE}" presName="ConnectorPoint" presStyleLbl="lnNode1" presStyleIdx="5" presStyleCnt="9"/>
      <dgm:spPr>
        <a:solidFill>
          <a:schemeClr val="accent5">
            <a:hueOff val="-4224089"/>
            <a:satOff val="-10887"/>
            <a:lumOff val="-7353"/>
            <a:alphaOff val="0"/>
          </a:schemeClr>
        </a:solidFill>
        <a:ln w="6350" cap="flat" cmpd="sng" algn="ctr">
          <a:solidFill>
            <a:schemeClr val="lt1">
              <a:hueOff val="0"/>
              <a:satOff val="0"/>
              <a:lumOff val="0"/>
              <a:alphaOff val="0"/>
            </a:schemeClr>
          </a:solidFill>
          <a:prstDash val="solid"/>
          <a:miter lim="800000"/>
        </a:ln>
        <a:effectLst/>
      </dgm:spPr>
    </dgm:pt>
    <dgm:pt modelId="{994A504E-BAA5-D142-9C93-E9DA92F7C28F}" type="pres">
      <dgm:prSet presAssocID="{652C5534-48C2-4376-B95D-46C0F2E278FE}" presName="DropPinPlaceHolder" presStyleCnt="0"/>
      <dgm:spPr/>
    </dgm:pt>
    <dgm:pt modelId="{48257E9B-DB6C-0A47-AF64-295C99261782}" type="pres">
      <dgm:prSet presAssocID="{652C5534-48C2-4376-B95D-46C0F2E278FE}" presName="DropPin" presStyleLbl="alignNode1" presStyleIdx="5" presStyleCnt="9"/>
      <dgm:spPr/>
    </dgm:pt>
    <dgm:pt modelId="{7ECA558A-925E-6B42-BDDE-40B12F67567D}" type="pres">
      <dgm:prSet presAssocID="{652C5534-48C2-4376-B95D-46C0F2E278FE}" presName="Ellipse" presStyleLbl="fgAcc1" presStyleIdx="6" presStyleCnt="10"/>
      <dgm:spPr>
        <a:solidFill>
          <a:schemeClr val="lt1">
            <a:alpha val="90000"/>
            <a:hueOff val="0"/>
            <a:satOff val="0"/>
            <a:lumOff val="0"/>
            <a:alphaOff val="0"/>
          </a:schemeClr>
        </a:solidFill>
        <a:ln w="12700" cap="flat" cmpd="sng" algn="ctr">
          <a:noFill/>
          <a:prstDash val="solid"/>
          <a:miter lim="800000"/>
        </a:ln>
        <a:effectLst/>
      </dgm:spPr>
    </dgm:pt>
    <dgm:pt modelId="{95F14F4F-C3E3-4D4A-AA14-CB3A569D491F}" type="pres">
      <dgm:prSet presAssocID="{652C5534-48C2-4376-B95D-46C0F2E278FE}" presName="L2TextContainer" presStyleLbl="revTx" presStyleIdx="10" presStyleCnt="18">
        <dgm:presLayoutVars>
          <dgm:bulletEnabled val="1"/>
        </dgm:presLayoutVars>
      </dgm:prSet>
      <dgm:spPr/>
    </dgm:pt>
    <dgm:pt modelId="{F5390C0E-2E0B-7046-ACA2-5618213617AE}" type="pres">
      <dgm:prSet presAssocID="{652C5534-48C2-4376-B95D-46C0F2E278FE}" presName="L1TextContainer" presStyleLbl="revTx" presStyleIdx="11" presStyleCnt="18">
        <dgm:presLayoutVars>
          <dgm:chMax val="1"/>
          <dgm:chPref val="1"/>
          <dgm:bulletEnabled val="1"/>
        </dgm:presLayoutVars>
      </dgm:prSet>
      <dgm:spPr/>
    </dgm:pt>
    <dgm:pt modelId="{B30C44A9-3280-6B4E-9F04-CA685F39B9F8}" type="pres">
      <dgm:prSet presAssocID="{652C5534-48C2-4376-B95D-46C0F2E278FE}" presName="ConnectLine" presStyleLbl="sibTrans1D1" presStyleIdx="5" presStyleCnt="9"/>
      <dgm:spPr>
        <a:noFill/>
        <a:ln w="12700" cap="flat" cmpd="sng" algn="ctr">
          <a:solidFill>
            <a:schemeClr val="accent5">
              <a:hueOff val="-4224089"/>
              <a:satOff val="-10887"/>
              <a:lumOff val="-7353"/>
              <a:alphaOff val="0"/>
            </a:schemeClr>
          </a:solidFill>
          <a:prstDash val="dash"/>
          <a:miter lim="800000"/>
        </a:ln>
        <a:effectLst/>
      </dgm:spPr>
    </dgm:pt>
    <dgm:pt modelId="{97A08A26-CC1A-5E4B-93BC-EDA9DE24D1BC}" type="pres">
      <dgm:prSet presAssocID="{652C5534-48C2-4376-B95D-46C0F2E278FE}" presName="EmptyPlaceHolder" presStyleCnt="0"/>
      <dgm:spPr/>
    </dgm:pt>
    <dgm:pt modelId="{555BBB3B-9239-EE4A-8D34-BC995F7DF0B9}" type="pres">
      <dgm:prSet presAssocID="{95AC9C5D-E9DD-4424-9697-CEB6746389DD}" presName="spaceBetweenRectangles" presStyleCnt="0"/>
      <dgm:spPr/>
    </dgm:pt>
    <dgm:pt modelId="{E9AFD2D0-766D-694B-BECB-4B9656C9D79B}" type="pres">
      <dgm:prSet presAssocID="{352A121F-B752-4CA7-AE5C-77AAD64600E0}" presName="composite" presStyleCnt="0"/>
      <dgm:spPr/>
    </dgm:pt>
    <dgm:pt modelId="{7BE20690-9B88-6A4D-9D27-C773508E1BB1}" type="pres">
      <dgm:prSet presAssocID="{352A121F-B752-4CA7-AE5C-77AAD64600E0}" presName="ConnectorPoint" presStyleLbl="lnNode1" presStyleIdx="6" presStyleCnt="9"/>
      <dgm:spPr>
        <a:solidFill>
          <a:schemeClr val="accent5">
            <a:hueOff val="-5068907"/>
            <a:satOff val="-13064"/>
            <a:lumOff val="-8824"/>
            <a:alphaOff val="0"/>
          </a:schemeClr>
        </a:solidFill>
        <a:ln w="6350" cap="flat" cmpd="sng" algn="ctr">
          <a:solidFill>
            <a:schemeClr val="lt1">
              <a:hueOff val="0"/>
              <a:satOff val="0"/>
              <a:lumOff val="0"/>
              <a:alphaOff val="0"/>
            </a:schemeClr>
          </a:solidFill>
          <a:prstDash val="solid"/>
          <a:miter lim="800000"/>
        </a:ln>
        <a:effectLst/>
      </dgm:spPr>
    </dgm:pt>
    <dgm:pt modelId="{6A2F6434-4DE8-B940-99B0-86F8ABB3E648}" type="pres">
      <dgm:prSet presAssocID="{352A121F-B752-4CA7-AE5C-77AAD64600E0}" presName="DropPinPlaceHolder" presStyleCnt="0"/>
      <dgm:spPr/>
    </dgm:pt>
    <dgm:pt modelId="{4E4F4374-A78D-4C45-B93F-75822DAD43E8}" type="pres">
      <dgm:prSet presAssocID="{352A121F-B752-4CA7-AE5C-77AAD64600E0}" presName="DropPin" presStyleLbl="alignNode1" presStyleIdx="6" presStyleCnt="9"/>
      <dgm:spPr/>
    </dgm:pt>
    <dgm:pt modelId="{4AACE438-B842-0849-A33C-BBAD42542E83}" type="pres">
      <dgm:prSet presAssocID="{352A121F-B752-4CA7-AE5C-77AAD64600E0}" presName="Ellipse" presStyleLbl="fgAcc1" presStyleIdx="7" presStyleCnt="10"/>
      <dgm:spPr>
        <a:solidFill>
          <a:schemeClr val="lt1">
            <a:alpha val="90000"/>
            <a:hueOff val="0"/>
            <a:satOff val="0"/>
            <a:lumOff val="0"/>
            <a:alphaOff val="0"/>
          </a:schemeClr>
        </a:solidFill>
        <a:ln w="12700" cap="flat" cmpd="sng" algn="ctr">
          <a:noFill/>
          <a:prstDash val="solid"/>
          <a:miter lim="800000"/>
        </a:ln>
        <a:effectLst/>
      </dgm:spPr>
    </dgm:pt>
    <dgm:pt modelId="{005110D0-C4B7-FD42-8B1B-1E733BC0B77C}" type="pres">
      <dgm:prSet presAssocID="{352A121F-B752-4CA7-AE5C-77AAD64600E0}" presName="L2TextContainer" presStyleLbl="revTx" presStyleIdx="12" presStyleCnt="18">
        <dgm:presLayoutVars>
          <dgm:bulletEnabled val="1"/>
        </dgm:presLayoutVars>
      </dgm:prSet>
      <dgm:spPr/>
    </dgm:pt>
    <dgm:pt modelId="{05DE9020-5572-7943-9D1D-CC86BC2EB274}" type="pres">
      <dgm:prSet presAssocID="{352A121F-B752-4CA7-AE5C-77AAD64600E0}" presName="L1TextContainer" presStyleLbl="revTx" presStyleIdx="13" presStyleCnt="18">
        <dgm:presLayoutVars>
          <dgm:chMax val="1"/>
          <dgm:chPref val="1"/>
          <dgm:bulletEnabled val="1"/>
        </dgm:presLayoutVars>
      </dgm:prSet>
      <dgm:spPr/>
    </dgm:pt>
    <dgm:pt modelId="{ABA95C07-356A-8A4A-A5E1-1949478242FE}" type="pres">
      <dgm:prSet presAssocID="{352A121F-B752-4CA7-AE5C-77AAD64600E0}" presName="ConnectLine" presStyleLbl="sibTrans1D1" presStyleIdx="6" presStyleCnt="9"/>
      <dgm:spPr>
        <a:noFill/>
        <a:ln w="12700" cap="flat" cmpd="sng" algn="ctr">
          <a:solidFill>
            <a:schemeClr val="accent5">
              <a:hueOff val="-5068907"/>
              <a:satOff val="-13064"/>
              <a:lumOff val="-8824"/>
              <a:alphaOff val="0"/>
            </a:schemeClr>
          </a:solidFill>
          <a:prstDash val="dash"/>
          <a:miter lim="800000"/>
        </a:ln>
        <a:effectLst/>
      </dgm:spPr>
    </dgm:pt>
    <dgm:pt modelId="{0571414F-3EF5-9047-BE02-2130022212BE}" type="pres">
      <dgm:prSet presAssocID="{352A121F-B752-4CA7-AE5C-77AAD64600E0}" presName="EmptyPlaceHolder" presStyleCnt="0"/>
      <dgm:spPr/>
    </dgm:pt>
    <dgm:pt modelId="{AEEC5520-8144-1F46-AFAB-6A1B07AAA9E7}" type="pres">
      <dgm:prSet presAssocID="{05DFA5D9-4714-4666-B963-F806905ED139}" presName="spaceBetweenRectangles" presStyleCnt="0"/>
      <dgm:spPr/>
    </dgm:pt>
    <dgm:pt modelId="{C01F9650-A29F-B041-905B-AB76168E514E}" type="pres">
      <dgm:prSet presAssocID="{2EFDFFF9-BBA5-4659-8E27-8B2DD8E8140D}" presName="composite" presStyleCnt="0"/>
      <dgm:spPr/>
    </dgm:pt>
    <dgm:pt modelId="{5EBCB69F-8D6B-8847-B998-DBAE81BB7358}" type="pres">
      <dgm:prSet presAssocID="{2EFDFFF9-BBA5-4659-8E27-8B2DD8E8140D}" presName="ConnectorPoint" presStyleLbl="lnNode1" presStyleIdx="7" presStyleCnt="9"/>
      <dgm:spPr>
        <a:solidFill>
          <a:schemeClr val="accent5">
            <a:hueOff val="-5913725"/>
            <a:satOff val="-15242"/>
            <a:lumOff val="-10294"/>
            <a:alphaOff val="0"/>
          </a:schemeClr>
        </a:solidFill>
        <a:ln w="6350" cap="flat" cmpd="sng" algn="ctr">
          <a:solidFill>
            <a:schemeClr val="lt1">
              <a:hueOff val="0"/>
              <a:satOff val="0"/>
              <a:lumOff val="0"/>
              <a:alphaOff val="0"/>
            </a:schemeClr>
          </a:solidFill>
          <a:prstDash val="solid"/>
          <a:miter lim="800000"/>
        </a:ln>
        <a:effectLst/>
      </dgm:spPr>
    </dgm:pt>
    <dgm:pt modelId="{7F103F66-1EB4-5749-9CC5-E2522CEB9F0A}" type="pres">
      <dgm:prSet presAssocID="{2EFDFFF9-BBA5-4659-8E27-8B2DD8E8140D}" presName="DropPinPlaceHolder" presStyleCnt="0"/>
      <dgm:spPr/>
    </dgm:pt>
    <dgm:pt modelId="{0F07F3A6-A240-FD4F-8DEE-59DA09FF3BDC}" type="pres">
      <dgm:prSet presAssocID="{2EFDFFF9-BBA5-4659-8E27-8B2DD8E8140D}" presName="DropPin" presStyleLbl="alignNode1" presStyleIdx="7" presStyleCnt="9"/>
      <dgm:spPr/>
    </dgm:pt>
    <dgm:pt modelId="{41F7D80E-BD34-124C-88ED-43B511A96993}" type="pres">
      <dgm:prSet presAssocID="{2EFDFFF9-BBA5-4659-8E27-8B2DD8E8140D}" presName="Ellipse" presStyleLbl="fgAcc1" presStyleIdx="8" presStyleCnt="10"/>
      <dgm:spPr>
        <a:solidFill>
          <a:schemeClr val="lt1">
            <a:alpha val="90000"/>
            <a:hueOff val="0"/>
            <a:satOff val="0"/>
            <a:lumOff val="0"/>
            <a:alphaOff val="0"/>
          </a:schemeClr>
        </a:solidFill>
        <a:ln w="12700" cap="flat" cmpd="sng" algn="ctr">
          <a:noFill/>
          <a:prstDash val="solid"/>
          <a:miter lim="800000"/>
        </a:ln>
        <a:effectLst/>
      </dgm:spPr>
    </dgm:pt>
    <dgm:pt modelId="{7151337B-D8C8-5940-9221-B058F4A9EFD4}" type="pres">
      <dgm:prSet presAssocID="{2EFDFFF9-BBA5-4659-8E27-8B2DD8E8140D}" presName="L2TextContainer" presStyleLbl="revTx" presStyleIdx="14" presStyleCnt="18">
        <dgm:presLayoutVars>
          <dgm:bulletEnabled val="1"/>
        </dgm:presLayoutVars>
      </dgm:prSet>
      <dgm:spPr/>
    </dgm:pt>
    <dgm:pt modelId="{174D51E8-514D-A842-BFA1-C450D5E1C863}" type="pres">
      <dgm:prSet presAssocID="{2EFDFFF9-BBA5-4659-8E27-8B2DD8E8140D}" presName="L1TextContainer" presStyleLbl="revTx" presStyleIdx="15" presStyleCnt="18">
        <dgm:presLayoutVars>
          <dgm:chMax val="1"/>
          <dgm:chPref val="1"/>
          <dgm:bulletEnabled val="1"/>
        </dgm:presLayoutVars>
      </dgm:prSet>
      <dgm:spPr/>
    </dgm:pt>
    <dgm:pt modelId="{1698EC89-630E-6F44-984E-86A6E8B8B7D9}" type="pres">
      <dgm:prSet presAssocID="{2EFDFFF9-BBA5-4659-8E27-8B2DD8E8140D}" presName="ConnectLine" presStyleLbl="sibTrans1D1" presStyleIdx="7" presStyleCnt="9"/>
      <dgm:spPr>
        <a:noFill/>
        <a:ln w="12700" cap="flat" cmpd="sng" algn="ctr">
          <a:solidFill>
            <a:schemeClr val="accent5">
              <a:hueOff val="-5913725"/>
              <a:satOff val="-15242"/>
              <a:lumOff val="-10294"/>
              <a:alphaOff val="0"/>
            </a:schemeClr>
          </a:solidFill>
          <a:prstDash val="dash"/>
          <a:miter lim="800000"/>
        </a:ln>
        <a:effectLst/>
      </dgm:spPr>
    </dgm:pt>
    <dgm:pt modelId="{CC2FB657-3FAE-814A-946C-6B60D36D2367}" type="pres">
      <dgm:prSet presAssocID="{2EFDFFF9-BBA5-4659-8E27-8B2DD8E8140D}" presName="EmptyPlaceHolder" presStyleCnt="0"/>
      <dgm:spPr/>
    </dgm:pt>
    <dgm:pt modelId="{D221FF1F-2242-CA43-95B0-564F4FB7A6E6}" type="pres">
      <dgm:prSet presAssocID="{0C763870-D05B-46E6-B75A-337340701F5C}" presName="spaceBetweenRectangles" presStyleCnt="0"/>
      <dgm:spPr/>
    </dgm:pt>
    <dgm:pt modelId="{4F7D56B3-8D00-E543-AAC2-FC488B19B43B}" type="pres">
      <dgm:prSet presAssocID="{8F6CAB08-207A-494E-94C1-20A9FC97AF32}" presName="composite" presStyleCnt="0"/>
      <dgm:spPr/>
    </dgm:pt>
    <dgm:pt modelId="{3B1A8A42-049D-824C-977F-52726CBFFD1A}" type="pres">
      <dgm:prSet presAssocID="{8F6CAB08-207A-494E-94C1-20A9FC97AF32}" presName="ConnectorPoint" presStyleLbl="lnNode1" presStyleIdx="8" presStyleCnt="9"/>
      <dgm:spPr>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gm:spPr>
    </dgm:pt>
    <dgm:pt modelId="{68726E4E-75D9-ED42-B2B7-D23F3B2D7B88}" type="pres">
      <dgm:prSet presAssocID="{8F6CAB08-207A-494E-94C1-20A9FC97AF32}" presName="DropPinPlaceHolder" presStyleCnt="0"/>
      <dgm:spPr/>
    </dgm:pt>
    <dgm:pt modelId="{39A2902F-089D-8C48-B93B-E993675D1AC0}" type="pres">
      <dgm:prSet presAssocID="{8F6CAB08-207A-494E-94C1-20A9FC97AF32}" presName="DropPin" presStyleLbl="alignNode1" presStyleIdx="8" presStyleCnt="9"/>
      <dgm:spPr/>
    </dgm:pt>
    <dgm:pt modelId="{90313946-B40C-F044-A572-EA0B7A110190}" type="pres">
      <dgm:prSet presAssocID="{8F6CAB08-207A-494E-94C1-20A9FC97AF32}" presName="Ellipse" presStyleLbl="fgAcc1" presStyleIdx="9" presStyleCnt="10"/>
      <dgm:spPr>
        <a:solidFill>
          <a:schemeClr val="lt1">
            <a:alpha val="90000"/>
            <a:hueOff val="0"/>
            <a:satOff val="0"/>
            <a:lumOff val="0"/>
            <a:alphaOff val="0"/>
          </a:schemeClr>
        </a:solidFill>
        <a:ln w="12700" cap="flat" cmpd="sng" algn="ctr">
          <a:noFill/>
          <a:prstDash val="solid"/>
          <a:miter lim="800000"/>
        </a:ln>
        <a:effectLst/>
      </dgm:spPr>
    </dgm:pt>
    <dgm:pt modelId="{0F3C40D5-8A69-6840-9962-BE924E99BD8B}" type="pres">
      <dgm:prSet presAssocID="{8F6CAB08-207A-494E-94C1-20A9FC97AF32}" presName="L2TextContainer" presStyleLbl="revTx" presStyleIdx="16" presStyleCnt="18">
        <dgm:presLayoutVars>
          <dgm:bulletEnabled val="1"/>
        </dgm:presLayoutVars>
      </dgm:prSet>
      <dgm:spPr/>
    </dgm:pt>
    <dgm:pt modelId="{BA42DC77-D0AD-F24E-AC7D-AACD09A42815}" type="pres">
      <dgm:prSet presAssocID="{8F6CAB08-207A-494E-94C1-20A9FC97AF32}" presName="L1TextContainer" presStyleLbl="revTx" presStyleIdx="17" presStyleCnt="18">
        <dgm:presLayoutVars>
          <dgm:chMax val="1"/>
          <dgm:chPref val="1"/>
          <dgm:bulletEnabled val="1"/>
        </dgm:presLayoutVars>
      </dgm:prSet>
      <dgm:spPr/>
    </dgm:pt>
    <dgm:pt modelId="{EC31F54B-5A3A-AC42-BDE3-C9B6C7C0D9C5}" type="pres">
      <dgm:prSet presAssocID="{8F6CAB08-207A-494E-94C1-20A9FC97AF32}" presName="ConnectLine" presStyleLbl="sibTrans1D1" presStyleIdx="8" presStyleCnt="9"/>
      <dgm:spPr>
        <a:noFill/>
        <a:ln w="12700" cap="flat" cmpd="sng" algn="ctr">
          <a:solidFill>
            <a:schemeClr val="accent5">
              <a:hueOff val="-6758543"/>
              <a:satOff val="-17419"/>
              <a:lumOff val="-11765"/>
              <a:alphaOff val="0"/>
            </a:schemeClr>
          </a:solidFill>
          <a:prstDash val="dash"/>
          <a:miter lim="800000"/>
        </a:ln>
        <a:effectLst/>
      </dgm:spPr>
    </dgm:pt>
    <dgm:pt modelId="{A09E60E1-C929-F64D-B843-73CCD480A5FD}" type="pres">
      <dgm:prSet presAssocID="{8F6CAB08-207A-494E-94C1-20A9FC97AF32}" presName="EmptyPlaceHolder" presStyleCnt="0"/>
      <dgm:spPr/>
    </dgm:pt>
  </dgm:ptLst>
  <dgm:cxnLst>
    <dgm:cxn modelId="{38C92D01-F4EF-5A45-9617-153A233E3139}" type="presOf" srcId="{64BB84EC-A65D-4896-A9EC-903F8C30D991}" destId="{005110D0-C4B7-FD42-8B1B-1E733BC0B77C}" srcOrd="0" destOrd="0" presId="urn:microsoft.com/office/officeart/2017/3/layout/DropPinTimeline"/>
    <dgm:cxn modelId="{6A4DEF05-1C69-4E43-BEAB-2DC0FED72CE1}" srcId="{4261E59B-EC0F-4847-9C04-D9188B68723A}" destId="{62CD63D7-DDCF-41A2-807D-BA81948D91D6}" srcOrd="0" destOrd="0" parTransId="{98DC64C3-8177-4910-BD07-6AC5AAFC4368}" sibTransId="{8F6DA61F-589E-46F6-B06E-6C33905C149D}"/>
    <dgm:cxn modelId="{2B8BAA0A-0555-439F-B53A-DE0EAB48037F}" srcId="{94ED8B6D-2E73-4F1F-9159-37CE5CF90B9E}" destId="{0904646B-3849-4B01-B02E-259DF27E8F7E}" srcOrd="0" destOrd="0" parTransId="{87DEA4C5-DE41-4565-A27E-34F462426114}" sibTransId="{935E779F-60CF-4669-A256-82A1D1A4531F}"/>
    <dgm:cxn modelId="{90FF400E-DB20-B145-B6A3-1B2E392FD342}" type="presOf" srcId="{9E0F224E-4CDC-4820-B74B-944C2C4F8212}" destId="{95F14F4F-C3E3-4D4A-AA14-CB3A569D491F}" srcOrd="0" destOrd="0" presId="urn:microsoft.com/office/officeart/2017/3/layout/DropPinTimeline"/>
    <dgm:cxn modelId="{E6761E0F-535E-41D6-AC00-761214DC9877}" srcId="{2EFDFFF9-BBA5-4659-8E27-8B2DD8E8140D}" destId="{749C2933-5D66-4A3F-8291-3E5BA0FA8E4E}" srcOrd="0" destOrd="0" parTransId="{D01351C8-190E-4A71-A3C6-88DFE0ED617C}" sibTransId="{E8DF28FF-DCFE-4C75-ACC0-2545424581CF}"/>
    <dgm:cxn modelId="{DE3B1E14-66C7-D24D-8B15-5C121C2EF8EB}" type="presOf" srcId="{749C2933-5D66-4A3F-8291-3E5BA0FA8E4E}" destId="{7151337B-D8C8-5940-9221-B058F4A9EFD4}" srcOrd="0" destOrd="0" presId="urn:microsoft.com/office/officeart/2017/3/layout/DropPinTimeline"/>
    <dgm:cxn modelId="{73E71C19-8479-4CA0-9E6E-9DEBCA024A45}" srcId="{352A121F-B752-4CA7-AE5C-77AAD64600E0}" destId="{64BB84EC-A65D-4896-A9EC-903F8C30D991}" srcOrd="0" destOrd="0" parTransId="{56F65EAE-8D0A-46EF-84A1-BFC2220CA6FC}" sibTransId="{E36D41E5-AE5D-4FD0-A1DA-ABD95711A1F7}"/>
    <dgm:cxn modelId="{4CFC9B2D-0A16-6542-BD2D-1251AC37E312}" type="presOf" srcId="{C318A6CE-8949-434A-BFFC-D6786BE401FE}" destId="{0F3C40D5-8A69-6840-9962-BE924E99BD8B}" srcOrd="0" destOrd="0" presId="urn:microsoft.com/office/officeart/2017/3/layout/DropPinTimeline"/>
    <dgm:cxn modelId="{67680650-F22A-47B6-B6F1-04620F431CA6}" srcId="{D2A572B3-D489-4416-AA06-4EBF3F1E52B5}" destId="{8F6CAB08-207A-494E-94C1-20A9FC97AF32}" srcOrd="8" destOrd="0" parTransId="{7ED71BCA-AD8C-4B8E-A22C-821054CEE1D0}" sibTransId="{EF82883A-20E8-4B45-A8A8-21B1823D157A}"/>
    <dgm:cxn modelId="{B29DDC52-3EB6-4DE7-A848-9DDEAB9D7288}" srcId="{D2A572B3-D489-4416-AA06-4EBF3F1E52B5}" destId="{C7EF9D68-0FA8-4546-88EE-39F3F1AFF546}" srcOrd="3" destOrd="0" parTransId="{CA73EF13-4D24-4402-8548-0CF35EFBB1D3}" sibTransId="{911CBC53-E1D1-4F43-81EC-10C1E0FE40DB}"/>
    <dgm:cxn modelId="{A32BF056-FE9C-4AB0-97CF-B054F7EC8837}" srcId="{D2A572B3-D489-4416-AA06-4EBF3F1E52B5}" destId="{4261E59B-EC0F-4847-9C04-D9188B68723A}" srcOrd="2" destOrd="0" parTransId="{771760F4-9E4E-42A6-A7BC-A30AE3135D80}" sibTransId="{084A759C-1967-4624-BDC4-FA0294275D8B}"/>
    <dgm:cxn modelId="{EE855C57-F66D-4B15-9A75-CFCD7489001C}" srcId="{D2A572B3-D489-4416-AA06-4EBF3F1E52B5}" destId="{BD4F7E5F-4D7C-4152-8865-7B9EDC75153E}" srcOrd="1" destOrd="0" parTransId="{B7B04BA1-99B8-46A9-BEFE-B34B9B8574C3}" sibTransId="{8803DFCE-8EDA-40BF-AEA8-976F5A837A38}"/>
    <dgm:cxn modelId="{6C379658-4DE0-4F21-A4F1-751A73132272}" srcId="{C7EF9D68-0FA8-4546-88EE-39F3F1AFF546}" destId="{AFECB2DB-58F3-412C-9AFA-D14EA34102E4}" srcOrd="0" destOrd="0" parTransId="{2BD706AB-9881-415B-B591-0559BCE774F0}" sibTransId="{58615798-1B34-46F4-95F6-42AB14CA4C80}"/>
    <dgm:cxn modelId="{52D44C63-9E5A-594A-866D-0F5547D61A9E}" type="presOf" srcId="{352A121F-B752-4CA7-AE5C-77AAD64600E0}" destId="{05DE9020-5572-7943-9D1D-CC86BC2EB274}" srcOrd="0" destOrd="0" presId="urn:microsoft.com/office/officeart/2017/3/layout/DropPinTimeline"/>
    <dgm:cxn modelId="{6B813564-3318-944B-A854-1CE5D50DCD91}" type="presOf" srcId="{DE00E757-C594-4F0E-8E34-B09519215362}" destId="{B1684256-4B32-704B-8343-C30534D401E3}" srcOrd="0" destOrd="0" presId="urn:microsoft.com/office/officeart/2017/3/layout/DropPinTimeline"/>
    <dgm:cxn modelId="{2DF42268-1304-4595-A504-28C08CF0BD92}" srcId="{D2A572B3-D489-4416-AA06-4EBF3F1E52B5}" destId="{2EFDFFF9-BBA5-4659-8E27-8B2DD8E8140D}" srcOrd="7" destOrd="0" parTransId="{B21A622F-E44A-4B75-B808-A364FB2105C5}" sibTransId="{0C763870-D05B-46E6-B75A-337340701F5C}"/>
    <dgm:cxn modelId="{24082F6F-BFD7-3641-B828-F3CCA008D5B0}" type="presOf" srcId="{62CD63D7-DDCF-41A2-807D-BA81948D91D6}" destId="{73B009E1-E1ED-B64B-81E3-306DD5D097BA}" srcOrd="0" destOrd="0" presId="urn:microsoft.com/office/officeart/2017/3/layout/DropPinTimeline"/>
    <dgm:cxn modelId="{5E4FE677-39BA-4A9C-A266-27346465BB89}" srcId="{F7D6FDF6-C884-4C22-871E-441AD00D87CA}" destId="{DE00E757-C594-4F0E-8E34-B09519215362}" srcOrd="0" destOrd="0" parTransId="{D2A5A6D9-C8BC-40B5-B00B-299E58C40FF5}" sibTransId="{C4D255D7-C7DD-491B-98AB-D74809EF5631}"/>
    <dgm:cxn modelId="{CBFB9D7F-471B-3B41-8BBA-2642B221A60E}" type="presOf" srcId="{652C5534-48C2-4376-B95D-46C0F2E278FE}" destId="{F5390C0E-2E0B-7046-ACA2-5618213617AE}" srcOrd="0" destOrd="0" presId="urn:microsoft.com/office/officeart/2017/3/layout/DropPinTimeline"/>
    <dgm:cxn modelId="{565D8794-A92C-4C90-8A68-483A5D3349D9}" srcId="{D2A572B3-D489-4416-AA06-4EBF3F1E52B5}" destId="{652C5534-48C2-4376-B95D-46C0F2E278FE}" srcOrd="5" destOrd="0" parTransId="{0D773ECC-EDEB-410E-BEDB-40DD5E5F6FAF}" sibTransId="{95AC9C5D-E9DD-4424-9697-CEB6746389DD}"/>
    <dgm:cxn modelId="{E4CE7E95-2B3A-48B5-A120-3EF7B118BF27}" srcId="{652C5534-48C2-4376-B95D-46C0F2E278FE}" destId="{9E0F224E-4CDC-4820-B74B-944C2C4F8212}" srcOrd="0" destOrd="0" parTransId="{628075AF-41EA-4AF2-8CE9-F2E291268F65}" sibTransId="{CA36E0A4-D740-4F89-A921-C6D1AAF7C228}"/>
    <dgm:cxn modelId="{7F416E9D-D7DC-9C4E-8049-06475C29D06B}" type="presOf" srcId="{D2A572B3-D489-4416-AA06-4EBF3F1E52B5}" destId="{368C7144-5F40-5C4C-808C-67C3619E2175}" srcOrd="0" destOrd="0" presId="urn:microsoft.com/office/officeart/2017/3/layout/DropPinTimeline"/>
    <dgm:cxn modelId="{E9B089A2-E9F9-4CFF-B4EA-5A40F73736DC}" srcId="{D2A572B3-D489-4416-AA06-4EBF3F1E52B5}" destId="{352A121F-B752-4CA7-AE5C-77AAD64600E0}" srcOrd="6" destOrd="0" parTransId="{70A0F23A-C15C-4412-94E6-F34CFF5B03C7}" sibTransId="{05DFA5D9-4714-4666-B963-F806905ED139}"/>
    <dgm:cxn modelId="{7F1CDEA3-2345-6544-96B9-900D9A916439}" type="presOf" srcId="{8F6CAB08-207A-494E-94C1-20A9FC97AF32}" destId="{BA42DC77-D0AD-F24E-AC7D-AACD09A42815}" srcOrd="0" destOrd="0" presId="urn:microsoft.com/office/officeart/2017/3/layout/DropPinTimeline"/>
    <dgm:cxn modelId="{2E2A3FAE-C0D7-F64F-8747-C61D0A9C2F62}" type="presOf" srcId="{0904646B-3849-4B01-B02E-259DF27E8F7E}" destId="{0899CF3F-F56C-3946-B394-5E0251C32282}" srcOrd="0" destOrd="0" presId="urn:microsoft.com/office/officeart/2017/3/layout/DropPinTimeline"/>
    <dgm:cxn modelId="{AE45E5B4-D8EC-9642-9C63-2CFE6B67FCBB}" type="presOf" srcId="{4261E59B-EC0F-4847-9C04-D9188B68723A}" destId="{C0220200-F063-724B-BF80-491F2527C3F5}" srcOrd="0" destOrd="0" presId="urn:microsoft.com/office/officeart/2017/3/layout/DropPinTimeline"/>
    <dgm:cxn modelId="{FC331EB5-1F92-8342-839C-FDC46D6BE605}" type="presOf" srcId="{94ED8B6D-2E73-4F1F-9159-37CE5CF90B9E}" destId="{327AB557-67F8-2040-8110-0733F090F63F}" srcOrd="0" destOrd="0" presId="urn:microsoft.com/office/officeart/2017/3/layout/DropPinTimeline"/>
    <dgm:cxn modelId="{7BAB25BD-BBB4-410F-A098-4DC8DAEA4236}" srcId="{BD4F7E5F-4D7C-4152-8865-7B9EDC75153E}" destId="{792414E5-D82F-4EB0-A639-ACD9F545B3BD}" srcOrd="0" destOrd="0" parTransId="{22D08287-B7F6-4393-81A9-05A42D42DA92}" sibTransId="{37418577-B883-40E1-9DA2-4F7444E684CC}"/>
    <dgm:cxn modelId="{0D2333C4-8DB3-E249-92F2-6F1714B5835F}" type="presOf" srcId="{792414E5-D82F-4EB0-A639-ACD9F545B3BD}" destId="{7B304EB5-C7EC-914D-8398-E2E0C0BCDEDC}" srcOrd="0" destOrd="0" presId="urn:microsoft.com/office/officeart/2017/3/layout/DropPinTimeline"/>
    <dgm:cxn modelId="{D682C7CF-7B94-024F-A4B0-9B26AFC066AA}" type="presOf" srcId="{BD4F7E5F-4D7C-4152-8865-7B9EDC75153E}" destId="{CED79DCD-FF68-FA4E-AFDC-83A414E6219A}" srcOrd="0" destOrd="0" presId="urn:microsoft.com/office/officeart/2017/3/layout/DropPinTimeline"/>
    <dgm:cxn modelId="{08DCF5D4-4DA5-8F46-B66E-1BB87C23CF77}" type="presOf" srcId="{F7D6FDF6-C884-4C22-871E-441AD00D87CA}" destId="{F945A602-9B8F-8546-B7E0-4A81F4CD2FC7}" srcOrd="0" destOrd="0" presId="urn:microsoft.com/office/officeart/2017/3/layout/DropPinTimeline"/>
    <dgm:cxn modelId="{0AB0E6D9-8EE1-1547-A19E-1C8992E28AFB}" type="presOf" srcId="{C7EF9D68-0FA8-4546-88EE-39F3F1AFF546}" destId="{B4C15F25-1950-064F-B616-AE9BA2D12B13}" srcOrd="0" destOrd="0" presId="urn:microsoft.com/office/officeart/2017/3/layout/DropPinTimeline"/>
    <dgm:cxn modelId="{59A36BDF-8402-4154-9705-747D88069D6C}" srcId="{D2A572B3-D489-4416-AA06-4EBF3F1E52B5}" destId="{F7D6FDF6-C884-4C22-871E-441AD00D87CA}" srcOrd="0" destOrd="0" parTransId="{BDA9A629-886B-4460-BD8F-42E38D647C2B}" sibTransId="{346578E0-7E06-4774-909A-81337E30DAAC}"/>
    <dgm:cxn modelId="{F1F599EA-8938-7A43-8DFE-B0E472BB2EC2}" type="presOf" srcId="{2EFDFFF9-BBA5-4659-8E27-8B2DD8E8140D}" destId="{174D51E8-514D-A842-BFA1-C450D5E1C863}" srcOrd="0" destOrd="0" presId="urn:microsoft.com/office/officeart/2017/3/layout/DropPinTimeline"/>
    <dgm:cxn modelId="{A24C86EB-EFF1-45FF-8B09-E96F8CA14C3D}" srcId="{8F6CAB08-207A-494E-94C1-20A9FC97AF32}" destId="{C318A6CE-8949-434A-BFFC-D6786BE401FE}" srcOrd="0" destOrd="0" parTransId="{E5F9162F-A8DD-42B4-ADB0-73BD61D06444}" sibTransId="{61008F42-A389-4E8B-A48C-1EA0F757B78F}"/>
    <dgm:cxn modelId="{92FF4CF1-C8A8-4696-B382-9303E359A720}" srcId="{D2A572B3-D489-4416-AA06-4EBF3F1E52B5}" destId="{94ED8B6D-2E73-4F1F-9159-37CE5CF90B9E}" srcOrd="4" destOrd="0" parTransId="{1F66B82C-5FD7-40EB-840B-6CC09A099DA7}" sibTransId="{5290C913-007F-454C-BFBE-1D726729D9F5}"/>
    <dgm:cxn modelId="{8319D4F7-92FF-8B47-9B6B-7CFF03E0AD8A}" type="presOf" srcId="{AFECB2DB-58F3-412C-9AFA-D14EA34102E4}" destId="{279EF0C1-87B5-1E4B-9B66-06BA75E69A96}" srcOrd="0" destOrd="0" presId="urn:microsoft.com/office/officeart/2017/3/layout/DropPinTimeline"/>
    <dgm:cxn modelId="{FE33534E-7ABC-E24A-8EEE-B69B9ECA8C0B}" type="presParOf" srcId="{368C7144-5F40-5C4C-808C-67C3619E2175}" destId="{F8929E58-D25A-C041-A04C-B2349E838508}" srcOrd="0" destOrd="0" presId="urn:microsoft.com/office/officeart/2017/3/layout/DropPinTimeline"/>
    <dgm:cxn modelId="{BD31C3E8-FBF9-9748-B485-C8C3B2DB380C}" type="presParOf" srcId="{368C7144-5F40-5C4C-808C-67C3619E2175}" destId="{7CB5B395-B89C-9749-905B-A2DEF7939882}" srcOrd="1" destOrd="0" presId="urn:microsoft.com/office/officeart/2017/3/layout/DropPinTimeline"/>
    <dgm:cxn modelId="{F92645EA-AA7B-704F-807A-FFA51F578049}" type="presParOf" srcId="{7CB5B395-B89C-9749-905B-A2DEF7939882}" destId="{2E74E6BA-0193-DD44-8B6B-1802B5E4F1F0}" srcOrd="0" destOrd="0" presId="urn:microsoft.com/office/officeart/2017/3/layout/DropPinTimeline"/>
    <dgm:cxn modelId="{83B0FB45-327E-E345-A6A7-1136475DFE16}" type="presParOf" srcId="{2E74E6BA-0193-DD44-8B6B-1802B5E4F1F0}" destId="{21C20BB2-43C5-B444-96FB-301975106550}" srcOrd="0" destOrd="0" presId="urn:microsoft.com/office/officeart/2017/3/layout/DropPinTimeline"/>
    <dgm:cxn modelId="{D16CE41B-457C-C541-89FC-79CA89071E77}" type="presParOf" srcId="{2E74E6BA-0193-DD44-8B6B-1802B5E4F1F0}" destId="{B9308F13-4495-474E-8F07-0D610E86D65E}" srcOrd="1" destOrd="0" presId="urn:microsoft.com/office/officeart/2017/3/layout/DropPinTimeline"/>
    <dgm:cxn modelId="{3215D883-43D0-C241-9D41-C57C784B5A65}" type="presParOf" srcId="{B9308F13-4495-474E-8F07-0D610E86D65E}" destId="{8234E280-2297-B845-9C7B-520F3BF59223}" srcOrd="0" destOrd="0" presId="urn:microsoft.com/office/officeart/2017/3/layout/DropPinTimeline"/>
    <dgm:cxn modelId="{215C84E5-8227-6E43-9B85-03C7B99D5E81}" type="presParOf" srcId="{B9308F13-4495-474E-8F07-0D610E86D65E}" destId="{2E2FEF2D-C2A7-344A-BE1B-C177027E80C6}" srcOrd="1" destOrd="0" presId="urn:microsoft.com/office/officeart/2017/3/layout/DropPinTimeline"/>
    <dgm:cxn modelId="{314E425E-DC6F-9944-962D-C7A9E367D691}" type="presParOf" srcId="{2E74E6BA-0193-DD44-8B6B-1802B5E4F1F0}" destId="{B1684256-4B32-704B-8343-C30534D401E3}" srcOrd="2" destOrd="0" presId="urn:microsoft.com/office/officeart/2017/3/layout/DropPinTimeline"/>
    <dgm:cxn modelId="{5B188062-ECB6-5847-8AA3-A5B2F79EB759}" type="presParOf" srcId="{2E74E6BA-0193-DD44-8B6B-1802B5E4F1F0}" destId="{F945A602-9B8F-8546-B7E0-4A81F4CD2FC7}" srcOrd="3" destOrd="0" presId="urn:microsoft.com/office/officeart/2017/3/layout/DropPinTimeline"/>
    <dgm:cxn modelId="{3462A803-C4A5-F740-9D3D-CE89950AFF94}" type="presParOf" srcId="{2E74E6BA-0193-DD44-8B6B-1802B5E4F1F0}" destId="{02630397-23B1-F449-9395-C95697D17C04}" srcOrd="4" destOrd="0" presId="urn:microsoft.com/office/officeart/2017/3/layout/DropPinTimeline"/>
    <dgm:cxn modelId="{A6B5099A-FD0C-C24B-8990-F588B64973CD}" type="presParOf" srcId="{2E74E6BA-0193-DD44-8B6B-1802B5E4F1F0}" destId="{EE5F185B-5127-7542-82E7-7BEDD69B9E8A}" srcOrd="5" destOrd="0" presId="urn:microsoft.com/office/officeart/2017/3/layout/DropPinTimeline"/>
    <dgm:cxn modelId="{16F47FA9-41C8-844A-938C-5A6ACF326D97}" type="presParOf" srcId="{7CB5B395-B89C-9749-905B-A2DEF7939882}" destId="{919D3738-3957-024D-8569-CC192C3ADAC0}" srcOrd="1" destOrd="0" presId="urn:microsoft.com/office/officeart/2017/3/layout/DropPinTimeline"/>
    <dgm:cxn modelId="{09585515-BB93-4945-BCFE-4AE9F7DA1172}" type="presParOf" srcId="{7CB5B395-B89C-9749-905B-A2DEF7939882}" destId="{E76F95A0-CF98-5343-9F1E-4070943820C9}" srcOrd="2" destOrd="0" presId="urn:microsoft.com/office/officeart/2017/3/layout/DropPinTimeline"/>
    <dgm:cxn modelId="{DD473316-2AF4-8142-815F-2CA2A02A6750}" type="presParOf" srcId="{E76F95A0-CF98-5343-9F1E-4070943820C9}" destId="{08F027B8-B378-B343-BDDA-4ABC6AA5920D}" srcOrd="0" destOrd="0" presId="urn:microsoft.com/office/officeart/2017/3/layout/DropPinTimeline"/>
    <dgm:cxn modelId="{6BCEF7AF-C75B-E042-B901-BB32E359A456}" type="presParOf" srcId="{E76F95A0-CF98-5343-9F1E-4070943820C9}" destId="{D77A7C08-0DBA-4049-8577-BE4676AB8510}" srcOrd="1" destOrd="0" presId="urn:microsoft.com/office/officeart/2017/3/layout/DropPinTimeline"/>
    <dgm:cxn modelId="{CD6C32BF-8E4C-8D41-9C5E-518C04A97A41}" type="presParOf" srcId="{D77A7C08-0DBA-4049-8577-BE4676AB8510}" destId="{DD7EDD2E-6AAD-CA44-BAB8-4F4E8191044C}" srcOrd="0" destOrd="0" presId="urn:microsoft.com/office/officeart/2017/3/layout/DropPinTimeline"/>
    <dgm:cxn modelId="{287AE160-8287-8B4D-9F45-91641C32E411}" type="presParOf" srcId="{D77A7C08-0DBA-4049-8577-BE4676AB8510}" destId="{EAAAACF3-7B62-FA4D-B5C8-A577D96D22E9}" srcOrd="1" destOrd="0" presId="urn:microsoft.com/office/officeart/2017/3/layout/DropPinTimeline"/>
    <dgm:cxn modelId="{A317166C-B6B4-5546-96A8-1D7145B23B2A}" type="presParOf" srcId="{E76F95A0-CF98-5343-9F1E-4070943820C9}" destId="{7B304EB5-C7EC-914D-8398-E2E0C0BCDEDC}" srcOrd="2" destOrd="0" presId="urn:microsoft.com/office/officeart/2017/3/layout/DropPinTimeline"/>
    <dgm:cxn modelId="{9D5B4591-08E8-A241-892A-96C7B73A9CC1}" type="presParOf" srcId="{E76F95A0-CF98-5343-9F1E-4070943820C9}" destId="{CED79DCD-FF68-FA4E-AFDC-83A414E6219A}" srcOrd="3" destOrd="0" presId="urn:microsoft.com/office/officeart/2017/3/layout/DropPinTimeline"/>
    <dgm:cxn modelId="{D811DCD0-92E9-3648-9587-392C8AF7F1EC}" type="presParOf" srcId="{E76F95A0-CF98-5343-9F1E-4070943820C9}" destId="{FE7E2CE9-F7C4-5B43-919C-908F00719CC7}" srcOrd="4" destOrd="0" presId="urn:microsoft.com/office/officeart/2017/3/layout/DropPinTimeline"/>
    <dgm:cxn modelId="{3FBDDFF4-EAD8-5E4C-B263-108CB3C5E48C}" type="presParOf" srcId="{E76F95A0-CF98-5343-9F1E-4070943820C9}" destId="{3256CFD7-4109-5543-B7C5-E1A1238C955C}" srcOrd="5" destOrd="0" presId="urn:microsoft.com/office/officeart/2017/3/layout/DropPinTimeline"/>
    <dgm:cxn modelId="{00F98F99-4D4C-6B4E-B602-BF23B416D531}" type="presParOf" srcId="{7CB5B395-B89C-9749-905B-A2DEF7939882}" destId="{61FFD3D5-D240-2A42-A071-D2CEACD832A4}" srcOrd="3" destOrd="0" presId="urn:microsoft.com/office/officeart/2017/3/layout/DropPinTimeline"/>
    <dgm:cxn modelId="{90D2D997-DF92-994A-8C7C-19A5253CD74E}" type="presParOf" srcId="{7CB5B395-B89C-9749-905B-A2DEF7939882}" destId="{89B9005A-021C-B94E-9BCB-4627FD1362C7}" srcOrd="4" destOrd="0" presId="urn:microsoft.com/office/officeart/2017/3/layout/DropPinTimeline"/>
    <dgm:cxn modelId="{093BABF6-51D0-5748-B80F-32FAF5578844}" type="presParOf" srcId="{89B9005A-021C-B94E-9BCB-4627FD1362C7}" destId="{7313C682-AFC8-1A41-9D09-47F04A2DC3E3}" srcOrd="0" destOrd="0" presId="urn:microsoft.com/office/officeart/2017/3/layout/DropPinTimeline"/>
    <dgm:cxn modelId="{F8000FBB-6ADD-7240-85A7-E356C6CAC3C5}" type="presParOf" srcId="{89B9005A-021C-B94E-9BCB-4627FD1362C7}" destId="{0538C77A-8AF7-284A-86CD-CE2D99BD6770}" srcOrd="1" destOrd="0" presId="urn:microsoft.com/office/officeart/2017/3/layout/DropPinTimeline"/>
    <dgm:cxn modelId="{2CA97D6F-95E7-954A-BEBF-B8E854769899}" type="presParOf" srcId="{0538C77A-8AF7-284A-86CD-CE2D99BD6770}" destId="{43B6CB7A-50B9-4646-907C-01C18F7F6031}" srcOrd="0" destOrd="0" presId="urn:microsoft.com/office/officeart/2017/3/layout/DropPinTimeline"/>
    <dgm:cxn modelId="{8B44D051-48EB-DB4D-A1D0-781ED2C46931}" type="presParOf" srcId="{0538C77A-8AF7-284A-86CD-CE2D99BD6770}" destId="{ABA47C71-E002-054D-A71A-2E02340B5088}" srcOrd="1" destOrd="0" presId="urn:microsoft.com/office/officeart/2017/3/layout/DropPinTimeline"/>
    <dgm:cxn modelId="{1A0C6A5B-8F7D-A44B-9079-373AB614327A}" type="presParOf" srcId="{89B9005A-021C-B94E-9BCB-4627FD1362C7}" destId="{73B009E1-E1ED-B64B-81E3-306DD5D097BA}" srcOrd="2" destOrd="0" presId="urn:microsoft.com/office/officeart/2017/3/layout/DropPinTimeline"/>
    <dgm:cxn modelId="{98FA4338-6F14-B641-BE23-CF0DFBF95361}" type="presParOf" srcId="{89B9005A-021C-B94E-9BCB-4627FD1362C7}" destId="{C0220200-F063-724B-BF80-491F2527C3F5}" srcOrd="3" destOrd="0" presId="urn:microsoft.com/office/officeart/2017/3/layout/DropPinTimeline"/>
    <dgm:cxn modelId="{E4FD31CE-E21D-534F-B16C-D446336C7F9F}" type="presParOf" srcId="{89B9005A-021C-B94E-9BCB-4627FD1362C7}" destId="{548F240E-600D-FC4F-B8B6-746447EF8EE9}" srcOrd="4" destOrd="0" presId="urn:microsoft.com/office/officeart/2017/3/layout/DropPinTimeline"/>
    <dgm:cxn modelId="{B18C1103-FB1F-354D-97FC-BE5FE64E3698}" type="presParOf" srcId="{89B9005A-021C-B94E-9BCB-4627FD1362C7}" destId="{0C6007C0-0DFC-5B4A-B76D-E3D3FE1A4142}" srcOrd="5" destOrd="0" presId="urn:microsoft.com/office/officeart/2017/3/layout/DropPinTimeline"/>
    <dgm:cxn modelId="{A64A5D03-2620-9247-987F-C46461852752}" type="presParOf" srcId="{7CB5B395-B89C-9749-905B-A2DEF7939882}" destId="{7980CB83-5EF7-1549-8B82-E91685F5A456}" srcOrd="5" destOrd="0" presId="urn:microsoft.com/office/officeart/2017/3/layout/DropPinTimeline"/>
    <dgm:cxn modelId="{E95308F6-6EC2-9E4F-93E5-F2496761B17A}" type="presParOf" srcId="{7CB5B395-B89C-9749-905B-A2DEF7939882}" destId="{21CE1332-4725-8148-9E39-7704BFF55E96}" srcOrd="6" destOrd="0" presId="urn:microsoft.com/office/officeart/2017/3/layout/DropPinTimeline"/>
    <dgm:cxn modelId="{C82AB68B-D6BD-0540-B681-11AD9D06DF23}" type="presParOf" srcId="{21CE1332-4725-8148-9E39-7704BFF55E96}" destId="{7FC4C94D-6588-0745-95CB-A07E75A57B46}" srcOrd="0" destOrd="0" presId="urn:microsoft.com/office/officeart/2017/3/layout/DropPinTimeline"/>
    <dgm:cxn modelId="{358BE111-E24E-FF40-870D-BB6442E05702}" type="presParOf" srcId="{21CE1332-4725-8148-9E39-7704BFF55E96}" destId="{67FC388C-321F-BE4B-95F3-791F8E12C381}" srcOrd="1" destOrd="0" presId="urn:microsoft.com/office/officeart/2017/3/layout/DropPinTimeline"/>
    <dgm:cxn modelId="{046218F9-2F07-D849-B432-B044F1F1160D}" type="presParOf" srcId="{67FC388C-321F-BE4B-95F3-791F8E12C381}" destId="{99DBBE1E-D395-0147-A25B-AC2F6096DC3F}" srcOrd="0" destOrd="0" presId="urn:microsoft.com/office/officeart/2017/3/layout/DropPinTimeline"/>
    <dgm:cxn modelId="{F0B4516B-F197-CA4F-91FD-6059A6308636}" type="presParOf" srcId="{67FC388C-321F-BE4B-95F3-791F8E12C381}" destId="{5C2B77E2-2675-DD4E-9D86-54C6FB56905B}" srcOrd="1" destOrd="0" presId="urn:microsoft.com/office/officeart/2017/3/layout/DropPinTimeline"/>
    <dgm:cxn modelId="{FC977649-F3D3-864A-BC20-B88C2A260987}" type="presParOf" srcId="{21CE1332-4725-8148-9E39-7704BFF55E96}" destId="{279EF0C1-87B5-1E4B-9B66-06BA75E69A96}" srcOrd="2" destOrd="0" presId="urn:microsoft.com/office/officeart/2017/3/layout/DropPinTimeline"/>
    <dgm:cxn modelId="{9A6DDEA8-6137-1449-9946-35C01D7854C5}" type="presParOf" srcId="{21CE1332-4725-8148-9E39-7704BFF55E96}" destId="{B4C15F25-1950-064F-B616-AE9BA2D12B13}" srcOrd="3" destOrd="0" presId="urn:microsoft.com/office/officeart/2017/3/layout/DropPinTimeline"/>
    <dgm:cxn modelId="{9E1714C3-C6FC-BD46-BFA9-092F7DD1A059}" type="presParOf" srcId="{21CE1332-4725-8148-9E39-7704BFF55E96}" destId="{92030371-6B61-A849-A06A-4E9690C6EA20}" srcOrd="4" destOrd="0" presId="urn:microsoft.com/office/officeart/2017/3/layout/DropPinTimeline"/>
    <dgm:cxn modelId="{E6C04F17-753F-5A42-A728-77B49B4BA5F0}" type="presParOf" srcId="{21CE1332-4725-8148-9E39-7704BFF55E96}" destId="{CD10A195-E4BF-8B4F-A111-4D026D9D2BD8}" srcOrd="5" destOrd="0" presId="urn:microsoft.com/office/officeart/2017/3/layout/DropPinTimeline"/>
    <dgm:cxn modelId="{55E73ED7-32AF-1349-B178-E9D4561B7E56}" type="presParOf" srcId="{7CB5B395-B89C-9749-905B-A2DEF7939882}" destId="{648107D6-B9E3-DC4D-A70F-342216600B46}" srcOrd="7" destOrd="0" presId="urn:microsoft.com/office/officeart/2017/3/layout/DropPinTimeline"/>
    <dgm:cxn modelId="{6ADDB227-D57E-FE42-A5DF-D248921C9518}" type="presParOf" srcId="{7CB5B395-B89C-9749-905B-A2DEF7939882}" destId="{67933907-ECA7-DF4D-8483-294C68C223C0}" srcOrd="8" destOrd="0" presId="urn:microsoft.com/office/officeart/2017/3/layout/DropPinTimeline"/>
    <dgm:cxn modelId="{9E5FBB88-43C7-CC40-AC38-8FE464AB60DC}" type="presParOf" srcId="{67933907-ECA7-DF4D-8483-294C68C223C0}" destId="{457E594F-0F98-5644-8B96-506B95996586}" srcOrd="0" destOrd="0" presId="urn:microsoft.com/office/officeart/2017/3/layout/DropPinTimeline"/>
    <dgm:cxn modelId="{26033CE1-26AD-D742-9F9E-E3ED3F57895F}" type="presParOf" srcId="{67933907-ECA7-DF4D-8483-294C68C223C0}" destId="{68ABF84A-F112-9E44-AF17-7F65C43522B6}" srcOrd="1" destOrd="0" presId="urn:microsoft.com/office/officeart/2017/3/layout/DropPinTimeline"/>
    <dgm:cxn modelId="{A3E3D44D-7A60-4E4D-979B-E110AE813D8E}" type="presParOf" srcId="{68ABF84A-F112-9E44-AF17-7F65C43522B6}" destId="{06326719-0768-A241-90E3-0F62544D1982}" srcOrd="0" destOrd="0" presId="urn:microsoft.com/office/officeart/2017/3/layout/DropPinTimeline"/>
    <dgm:cxn modelId="{0BA42210-7E0A-6F41-A487-E421B951582A}" type="presParOf" srcId="{68ABF84A-F112-9E44-AF17-7F65C43522B6}" destId="{A354FA21-0747-7641-9D5F-43E853B9ADCE}" srcOrd="1" destOrd="0" presId="urn:microsoft.com/office/officeart/2017/3/layout/DropPinTimeline"/>
    <dgm:cxn modelId="{E7625A66-FC18-B348-B44E-FAA636AC591C}" type="presParOf" srcId="{67933907-ECA7-DF4D-8483-294C68C223C0}" destId="{0899CF3F-F56C-3946-B394-5E0251C32282}" srcOrd="2" destOrd="0" presId="urn:microsoft.com/office/officeart/2017/3/layout/DropPinTimeline"/>
    <dgm:cxn modelId="{2C316D93-8D6B-E540-8D54-D5ADF2A078ED}" type="presParOf" srcId="{67933907-ECA7-DF4D-8483-294C68C223C0}" destId="{327AB557-67F8-2040-8110-0733F090F63F}" srcOrd="3" destOrd="0" presId="urn:microsoft.com/office/officeart/2017/3/layout/DropPinTimeline"/>
    <dgm:cxn modelId="{9B3DA737-0A50-B546-852D-E7CE22C309F4}" type="presParOf" srcId="{67933907-ECA7-DF4D-8483-294C68C223C0}" destId="{88217079-C84A-0D45-9ED6-D34C8A066503}" srcOrd="4" destOrd="0" presId="urn:microsoft.com/office/officeart/2017/3/layout/DropPinTimeline"/>
    <dgm:cxn modelId="{56D36BBE-2D8D-7B48-808D-FB623E64BEE1}" type="presParOf" srcId="{67933907-ECA7-DF4D-8483-294C68C223C0}" destId="{F56D31D3-84BD-A047-88FF-527FBC9006DC}" srcOrd="5" destOrd="0" presId="urn:microsoft.com/office/officeart/2017/3/layout/DropPinTimeline"/>
    <dgm:cxn modelId="{92652A93-B3CF-C642-82E7-8EEA74B6D644}" type="presParOf" srcId="{7CB5B395-B89C-9749-905B-A2DEF7939882}" destId="{0D41873F-85F2-7042-8FBD-239E8C931A33}" srcOrd="9" destOrd="0" presId="urn:microsoft.com/office/officeart/2017/3/layout/DropPinTimeline"/>
    <dgm:cxn modelId="{E06301D7-78CB-5D4B-914C-4C6E1CC9A397}" type="presParOf" srcId="{7CB5B395-B89C-9749-905B-A2DEF7939882}" destId="{6E14B585-5074-4D45-A506-F654F134C847}" srcOrd="10" destOrd="0" presId="urn:microsoft.com/office/officeart/2017/3/layout/DropPinTimeline"/>
    <dgm:cxn modelId="{ACE38E48-48E3-FD49-82DF-908E19859DAB}" type="presParOf" srcId="{6E14B585-5074-4D45-A506-F654F134C847}" destId="{45D3F2F3-F6A2-9D47-AA32-5E51CAA712C6}" srcOrd="0" destOrd="0" presId="urn:microsoft.com/office/officeart/2017/3/layout/DropPinTimeline"/>
    <dgm:cxn modelId="{15C5AEFB-E1B9-A54B-B5A4-D3B8637F8E15}" type="presParOf" srcId="{6E14B585-5074-4D45-A506-F654F134C847}" destId="{994A504E-BAA5-D142-9C93-E9DA92F7C28F}" srcOrd="1" destOrd="0" presId="urn:microsoft.com/office/officeart/2017/3/layout/DropPinTimeline"/>
    <dgm:cxn modelId="{1B77F801-B93D-7B46-BCF3-D86F9D1AAA5B}" type="presParOf" srcId="{994A504E-BAA5-D142-9C93-E9DA92F7C28F}" destId="{48257E9B-DB6C-0A47-AF64-295C99261782}" srcOrd="0" destOrd="0" presId="urn:microsoft.com/office/officeart/2017/3/layout/DropPinTimeline"/>
    <dgm:cxn modelId="{06117CA4-B660-2549-AA61-AEEB8AF9918C}" type="presParOf" srcId="{994A504E-BAA5-D142-9C93-E9DA92F7C28F}" destId="{7ECA558A-925E-6B42-BDDE-40B12F67567D}" srcOrd="1" destOrd="0" presId="urn:microsoft.com/office/officeart/2017/3/layout/DropPinTimeline"/>
    <dgm:cxn modelId="{8F8A650E-A535-DA4D-B58B-3A3D3A225CA5}" type="presParOf" srcId="{6E14B585-5074-4D45-A506-F654F134C847}" destId="{95F14F4F-C3E3-4D4A-AA14-CB3A569D491F}" srcOrd="2" destOrd="0" presId="urn:microsoft.com/office/officeart/2017/3/layout/DropPinTimeline"/>
    <dgm:cxn modelId="{D4EBDB62-A686-7C4F-9312-25AFC0BA5725}" type="presParOf" srcId="{6E14B585-5074-4D45-A506-F654F134C847}" destId="{F5390C0E-2E0B-7046-ACA2-5618213617AE}" srcOrd="3" destOrd="0" presId="urn:microsoft.com/office/officeart/2017/3/layout/DropPinTimeline"/>
    <dgm:cxn modelId="{5D344F8E-A48D-B648-8A48-6CC3850191B8}" type="presParOf" srcId="{6E14B585-5074-4D45-A506-F654F134C847}" destId="{B30C44A9-3280-6B4E-9F04-CA685F39B9F8}" srcOrd="4" destOrd="0" presId="urn:microsoft.com/office/officeart/2017/3/layout/DropPinTimeline"/>
    <dgm:cxn modelId="{EDCA0572-5BD5-4F44-9ACE-6AFB6C9C6BA7}" type="presParOf" srcId="{6E14B585-5074-4D45-A506-F654F134C847}" destId="{97A08A26-CC1A-5E4B-93BC-EDA9DE24D1BC}" srcOrd="5" destOrd="0" presId="urn:microsoft.com/office/officeart/2017/3/layout/DropPinTimeline"/>
    <dgm:cxn modelId="{8ACCE300-7667-DE46-9093-E8A2992A2940}" type="presParOf" srcId="{7CB5B395-B89C-9749-905B-A2DEF7939882}" destId="{555BBB3B-9239-EE4A-8D34-BC995F7DF0B9}" srcOrd="11" destOrd="0" presId="urn:microsoft.com/office/officeart/2017/3/layout/DropPinTimeline"/>
    <dgm:cxn modelId="{A7CA7576-EBC0-164A-B68B-ABB45EDB66AD}" type="presParOf" srcId="{7CB5B395-B89C-9749-905B-A2DEF7939882}" destId="{E9AFD2D0-766D-694B-BECB-4B9656C9D79B}" srcOrd="12" destOrd="0" presId="urn:microsoft.com/office/officeart/2017/3/layout/DropPinTimeline"/>
    <dgm:cxn modelId="{873A0083-346E-034A-A80E-527FAEC980DA}" type="presParOf" srcId="{E9AFD2D0-766D-694B-BECB-4B9656C9D79B}" destId="{7BE20690-9B88-6A4D-9D27-C773508E1BB1}" srcOrd="0" destOrd="0" presId="urn:microsoft.com/office/officeart/2017/3/layout/DropPinTimeline"/>
    <dgm:cxn modelId="{800542F3-FD99-F044-A43F-8B89E109EF62}" type="presParOf" srcId="{E9AFD2D0-766D-694B-BECB-4B9656C9D79B}" destId="{6A2F6434-4DE8-B940-99B0-86F8ABB3E648}" srcOrd="1" destOrd="0" presId="urn:microsoft.com/office/officeart/2017/3/layout/DropPinTimeline"/>
    <dgm:cxn modelId="{EF9E619A-899D-C746-B7F4-CD8793624504}" type="presParOf" srcId="{6A2F6434-4DE8-B940-99B0-86F8ABB3E648}" destId="{4E4F4374-A78D-4C45-B93F-75822DAD43E8}" srcOrd="0" destOrd="0" presId="urn:microsoft.com/office/officeart/2017/3/layout/DropPinTimeline"/>
    <dgm:cxn modelId="{49795C99-5223-DC4E-88C4-A5403DA981B8}" type="presParOf" srcId="{6A2F6434-4DE8-B940-99B0-86F8ABB3E648}" destId="{4AACE438-B842-0849-A33C-BBAD42542E83}" srcOrd="1" destOrd="0" presId="urn:microsoft.com/office/officeart/2017/3/layout/DropPinTimeline"/>
    <dgm:cxn modelId="{49E91C69-CC85-6D43-845A-7362FDEF8A3D}" type="presParOf" srcId="{E9AFD2D0-766D-694B-BECB-4B9656C9D79B}" destId="{005110D0-C4B7-FD42-8B1B-1E733BC0B77C}" srcOrd="2" destOrd="0" presId="urn:microsoft.com/office/officeart/2017/3/layout/DropPinTimeline"/>
    <dgm:cxn modelId="{F1E415FB-88F4-2F41-A1AD-44CAF6DCECFF}" type="presParOf" srcId="{E9AFD2D0-766D-694B-BECB-4B9656C9D79B}" destId="{05DE9020-5572-7943-9D1D-CC86BC2EB274}" srcOrd="3" destOrd="0" presId="urn:microsoft.com/office/officeart/2017/3/layout/DropPinTimeline"/>
    <dgm:cxn modelId="{DD8FDA7A-9E46-4340-B599-DA7135F94246}" type="presParOf" srcId="{E9AFD2D0-766D-694B-BECB-4B9656C9D79B}" destId="{ABA95C07-356A-8A4A-A5E1-1949478242FE}" srcOrd="4" destOrd="0" presId="urn:microsoft.com/office/officeart/2017/3/layout/DropPinTimeline"/>
    <dgm:cxn modelId="{B1CC301C-1F2C-9941-AFFB-3A3549930C89}" type="presParOf" srcId="{E9AFD2D0-766D-694B-BECB-4B9656C9D79B}" destId="{0571414F-3EF5-9047-BE02-2130022212BE}" srcOrd="5" destOrd="0" presId="urn:microsoft.com/office/officeart/2017/3/layout/DropPinTimeline"/>
    <dgm:cxn modelId="{C9CE6C43-7695-E640-A244-47FBFD38DEB9}" type="presParOf" srcId="{7CB5B395-B89C-9749-905B-A2DEF7939882}" destId="{AEEC5520-8144-1F46-AFAB-6A1B07AAA9E7}" srcOrd="13" destOrd="0" presId="urn:microsoft.com/office/officeart/2017/3/layout/DropPinTimeline"/>
    <dgm:cxn modelId="{7FFE1BF6-2D4E-0645-BF85-6AD6B0F80746}" type="presParOf" srcId="{7CB5B395-B89C-9749-905B-A2DEF7939882}" destId="{C01F9650-A29F-B041-905B-AB76168E514E}" srcOrd="14" destOrd="0" presId="urn:microsoft.com/office/officeart/2017/3/layout/DropPinTimeline"/>
    <dgm:cxn modelId="{62EAC7F0-82F4-6E44-96A0-B63974579327}" type="presParOf" srcId="{C01F9650-A29F-B041-905B-AB76168E514E}" destId="{5EBCB69F-8D6B-8847-B998-DBAE81BB7358}" srcOrd="0" destOrd="0" presId="urn:microsoft.com/office/officeart/2017/3/layout/DropPinTimeline"/>
    <dgm:cxn modelId="{A2FE722C-4618-214B-9FB1-FAE6658BDB75}" type="presParOf" srcId="{C01F9650-A29F-B041-905B-AB76168E514E}" destId="{7F103F66-1EB4-5749-9CC5-E2522CEB9F0A}" srcOrd="1" destOrd="0" presId="urn:microsoft.com/office/officeart/2017/3/layout/DropPinTimeline"/>
    <dgm:cxn modelId="{26A38CE6-9A95-D445-8EE4-0426651A06A6}" type="presParOf" srcId="{7F103F66-1EB4-5749-9CC5-E2522CEB9F0A}" destId="{0F07F3A6-A240-FD4F-8DEE-59DA09FF3BDC}" srcOrd="0" destOrd="0" presId="urn:microsoft.com/office/officeart/2017/3/layout/DropPinTimeline"/>
    <dgm:cxn modelId="{1BA1FC73-1FA6-764E-BB07-87C9F500D2B2}" type="presParOf" srcId="{7F103F66-1EB4-5749-9CC5-E2522CEB9F0A}" destId="{41F7D80E-BD34-124C-88ED-43B511A96993}" srcOrd="1" destOrd="0" presId="urn:microsoft.com/office/officeart/2017/3/layout/DropPinTimeline"/>
    <dgm:cxn modelId="{A408B891-3373-DE44-8620-6239A352581D}" type="presParOf" srcId="{C01F9650-A29F-B041-905B-AB76168E514E}" destId="{7151337B-D8C8-5940-9221-B058F4A9EFD4}" srcOrd="2" destOrd="0" presId="urn:microsoft.com/office/officeart/2017/3/layout/DropPinTimeline"/>
    <dgm:cxn modelId="{F4913BBB-7D4E-A64B-8593-4104068457BC}" type="presParOf" srcId="{C01F9650-A29F-B041-905B-AB76168E514E}" destId="{174D51E8-514D-A842-BFA1-C450D5E1C863}" srcOrd="3" destOrd="0" presId="urn:microsoft.com/office/officeart/2017/3/layout/DropPinTimeline"/>
    <dgm:cxn modelId="{F7912151-6844-4B4C-B4D4-5E9D6E51D37C}" type="presParOf" srcId="{C01F9650-A29F-B041-905B-AB76168E514E}" destId="{1698EC89-630E-6F44-984E-86A6E8B8B7D9}" srcOrd="4" destOrd="0" presId="urn:microsoft.com/office/officeart/2017/3/layout/DropPinTimeline"/>
    <dgm:cxn modelId="{106D5353-85A9-FF47-BE52-A6C72B153FD5}" type="presParOf" srcId="{C01F9650-A29F-B041-905B-AB76168E514E}" destId="{CC2FB657-3FAE-814A-946C-6B60D36D2367}" srcOrd="5" destOrd="0" presId="urn:microsoft.com/office/officeart/2017/3/layout/DropPinTimeline"/>
    <dgm:cxn modelId="{6C0262CD-9010-4748-91EE-FBEE9737FA92}" type="presParOf" srcId="{7CB5B395-B89C-9749-905B-A2DEF7939882}" destId="{D221FF1F-2242-CA43-95B0-564F4FB7A6E6}" srcOrd="15" destOrd="0" presId="urn:microsoft.com/office/officeart/2017/3/layout/DropPinTimeline"/>
    <dgm:cxn modelId="{93AC9834-5B6C-9441-A8CF-A74328583E86}" type="presParOf" srcId="{7CB5B395-B89C-9749-905B-A2DEF7939882}" destId="{4F7D56B3-8D00-E543-AAC2-FC488B19B43B}" srcOrd="16" destOrd="0" presId="urn:microsoft.com/office/officeart/2017/3/layout/DropPinTimeline"/>
    <dgm:cxn modelId="{7DA3B3D3-565B-AA45-A02E-2D2E1CE1605C}" type="presParOf" srcId="{4F7D56B3-8D00-E543-AAC2-FC488B19B43B}" destId="{3B1A8A42-049D-824C-977F-52726CBFFD1A}" srcOrd="0" destOrd="0" presId="urn:microsoft.com/office/officeart/2017/3/layout/DropPinTimeline"/>
    <dgm:cxn modelId="{B77295AB-99D8-0D4B-AD87-50CCEA4AB9DC}" type="presParOf" srcId="{4F7D56B3-8D00-E543-AAC2-FC488B19B43B}" destId="{68726E4E-75D9-ED42-B2B7-D23F3B2D7B88}" srcOrd="1" destOrd="0" presId="urn:microsoft.com/office/officeart/2017/3/layout/DropPinTimeline"/>
    <dgm:cxn modelId="{DBF2F06A-B0A2-C648-AD2B-99FEB6B636BA}" type="presParOf" srcId="{68726E4E-75D9-ED42-B2B7-D23F3B2D7B88}" destId="{39A2902F-089D-8C48-B93B-E993675D1AC0}" srcOrd="0" destOrd="0" presId="urn:microsoft.com/office/officeart/2017/3/layout/DropPinTimeline"/>
    <dgm:cxn modelId="{90AC1F8D-A9C9-FA46-A2E5-55DE3C06E4F4}" type="presParOf" srcId="{68726E4E-75D9-ED42-B2B7-D23F3B2D7B88}" destId="{90313946-B40C-F044-A572-EA0B7A110190}" srcOrd="1" destOrd="0" presId="urn:microsoft.com/office/officeart/2017/3/layout/DropPinTimeline"/>
    <dgm:cxn modelId="{02AA52ED-8755-7347-A771-F0BBEC9967F7}" type="presParOf" srcId="{4F7D56B3-8D00-E543-AAC2-FC488B19B43B}" destId="{0F3C40D5-8A69-6840-9962-BE924E99BD8B}" srcOrd="2" destOrd="0" presId="urn:microsoft.com/office/officeart/2017/3/layout/DropPinTimeline"/>
    <dgm:cxn modelId="{FD5F3D7F-0741-304E-AA79-73052C8DAB4F}" type="presParOf" srcId="{4F7D56B3-8D00-E543-AAC2-FC488B19B43B}" destId="{BA42DC77-D0AD-F24E-AC7D-AACD09A42815}" srcOrd="3" destOrd="0" presId="urn:microsoft.com/office/officeart/2017/3/layout/DropPinTimeline"/>
    <dgm:cxn modelId="{5B8745A3-04F1-AA4B-AB72-F3BAFCAF4601}" type="presParOf" srcId="{4F7D56B3-8D00-E543-AAC2-FC488B19B43B}" destId="{EC31F54B-5A3A-AC42-BDE3-C9B6C7C0D9C5}" srcOrd="4" destOrd="0" presId="urn:microsoft.com/office/officeart/2017/3/layout/DropPinTimeline"/>
    <dgm:cxn modelId="{489A87A6-F822-B442-926D-2E4ED8D3654B}" type="presParOf" srcId="{4F7D56B3-8D00-E543-AAC2-FC488B19B43B}" destId="{A09E60E1-C929-F64D-B843-73CCD480A5FD}"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930E3-2935-4C15-A328-DE5A09FF9A1A}" type="doc">
      <dgm:prSet loTypeId="urn:microsoft.com/office/officeart/2005/8/layout/vList5" loCatId="list" qsTypeId="urn:microsoft.com/office/officeart/2005/8/quickstyle/simple1" qsCatId="simple" csTypeId="urn:microsoft.com/office/officeart/2005/8/colors/colorful1" csCatId="colorful"/>
      <dgm:spPr/>
      <dgm:t>
        <a:bodyPr/>
        <a:lstStyle/>
        <a:p>
          <a:endParaRPr lang="en-US"/>
        </a:p>
      </dgm:t>
    </dgm:pt>
    <dgm:pt modelId="{DAE67279-E2CB-4375-BEC4-F1147EF0A0F0}">
      <dgm:prSet/>
      <dgm:spPr/>
      <dgm:t>
        <a:bodyPr/>
        <a:lstStyle/>
        <a:p>
          <a:r>
            <a:rPr lang="en-NA"/>
            <a:t>Evaluated the submission from EOI</a:t>
          </a:r>
          <a:endParaRPr lang="en-US"/>
        </a:p>
      </dgm:t>
    </dgm:pt>
    <dgm:pt modelId="{4F800A66-95BE-4875-B462-3511BCF620B2}" type="parTrans" cxnId="{EC8BA615-799C-44D9-AC74-58F80FEC6DA0}">
      <dgm:prSet/>
      <dgm:spPr/>
      <dgm:t>
        <a:bodyPr/>
        <a:lstStyle/>
        <a:p>
          <a:endParaRPr lang="en-US"/>
        </a:p>
      </dgm:t>
    </dgm:pt>
    <dgm:pt modelId="{E9B2E400-CBA3-4D1B-88FC-07D726165C4D}" type="sibTrans" cxnId="{EC8BA615-799C-44D9-AC74-58F80FEC6DA0}">
      <dgm:prSet/>
      <dgm:spPr/>
      <dgm:t>
        <a:bodyPr/>
        <a:lstStyle/>
        <a:p>
          <a:endParaRPr lang="en-US"/>
        </a:p>
      </dgm:t>
    </dgm:pt>
    <dgm:pt modelId="{A00351F8-23AD-4AFE-B5FB-078AF3980342}">
      <dgm:prSet/>
      <dgm:spPr/>
      <dgm:t>
        <a:bodyPr/>
        <a:lstStyle/>
        <a:p>
          <a:r>
            <a:rPr lang="en-NA" b="1"/>
            <a:t>Next step</a:t>
          </a:r>
          <a:endParaRPr lang="en-US"/>
        </a:p>
      </dgm:t>
    </dgm:pt>
    <dgm:pt modelId="{88C093EC-73A7-4424-B06D-8ABE7D07E023}" type="parTrans" cxnId="{D3DE16A0-3955-49F2-9E75-F852C34FA38C}">
      <dgm:prSet/>
      <dgm:spPr/>
      <dgm:t>
        <a:bodyPr/>
        <a:lstStyle/>
        <a:p>
          <a:endParaRPr lang="en-US"/>
        </a:p>
      </dgm:t>
    </dgm:pt>
    <dgm:pt modelId="{03855C50-9F80-4D95-ACC9-B0A0EA0A0130}" type="sibTrans" cxnId="{D3DE16A0-3955-49F2-9E75-F852C34FA38C}">
      <dgm:prSet/>
      <dgm:spPr/>
      <dgm:t>
        <a:bodyPr/>
        <a:lstStyle/>
        <a:p>
          <a:endParaRPr lang="en-US"/>
        </a:p>
      </dgm:t>
    </dgm:pt>
    <dgm:pt modelId="{053D84F8-DE03-4BBB-ADFF-4607E39D260C}">
      <dgm:prSet/>
      <dgm:spPr/>
      <dgm:t>
        <a:bodyPr/>
        <a:lstStyle/>
        <a:p>
          <a:r>
            <a:rPr lang="en-GB"/>
            <a:t>A</a:t>
          </a:r>
          <a:r>
            <a:rPr lang="en-NA"/>
            <a:t>ppoint based on the submission rec</a:t>
          </a:r>
          <a:r>
            <a:rPr lang="en-GB"/>
            <a:t>ei</a:t>
          </a:r>
          <a:r>
            <a:rPr lang="en-NA"/>
            <a:t>ved (on a PPP level)</a:t>
          </a:r>
          <a:endParaRPr lang="en-US"/>
        </a:p>
      </dgm:t>
    </dgm:pt>
    <dgm:pt modelId="{0972D2B3-99C2-4078-B47A-9CCF8854C66B}" type="parTrans" cxnId="{D44CE4B9-CABB-44BC-8C0B-2179A734E10F}">
      <dgm:prSet/>
      <dgm:spPr/>
      <dgm:t>
        <a:bodyPr/>
        <a:lstStyle/>
        <a:p>
          <a:endParaRPr lang="en-US"/>
        </a:p>
      </dgm:t>
    </dgm:pt>
    <dgm:pt modelId="{74900B1F-3B98-45B9-99ED-825B695E7D36}" type="sibTrans" cxnId="{D44CE4B9-CABB-44BC-8C0B-2179A734E10F}">
      <dgm:prSet/>
      <dgm:spPr/>
      <dgm:t>
        <a:bodyPr/>
        <a:lstStyle/>
        <a:p>
          <a:endParaRPr lang="en-US"/>
        </a:p>
      </dgm:t>
    </dgm:pt>
    <dgm:pt modelId="{A90519CC-4DD2-4748-9915-8EEC0F4772C0}">
      <dgm:prSet/>
      <dgm:spPr/>
      <dgm:t>
        <a:bodyPr/>
        <a:lstStyle/>
        <a:p>
          <a:r>
            <a:rPr lang="en-NA"/>
            <a:t>Consultancy to do the evaluation</a:t>
          </a:r>
          <a:endParaRPr lang="en-US"/>
        </a:p>
      </dgm:t>
    </dgm:pt>
    <dgm:pt modelId="{5EC15579-3427-488A-A107-49C289FE80F8}" type="parTrans" cxnId="{39837808-7C47-48C5-A87C-4E3068D4AADD}">
      <dgm:prSet/>
      <dgm:spPr/>
      <dgm:t>
        <a:bodyPr/>
        <a:lstStyle/>
        <a:p>
          <a:endParaRPr lang="en-US"/>
        </a:p>
      </dgm:t>
    </dgm:pt>
    <dgm:pt modelId="{76546C09-CFBB-4D17-92AB-38BB88386BE9}" type="sibTrans" cxnId="{39837808-7C47-48C5-A87C-4E3068D4AADD}">
      <dgm:prSet/>
      <dgm:spPr/>
      <dgm:t>
        <a:bodyPr/>
        <a:lstStyle/>
        <a:p>
          <a:endParaRPr lang="en-US"/>
        </a:p>
      </dgm:t>
    </dgm:pt>
    <dgm:pt modelId="{7DC23819-43C0-6640-AF54-15BE0069A3C4}" type="pres">
      <dgm:prSet presAssocID="{F79930E3-2935-4C15-A328-DE5A09FF9A1A}" presName="Name0" presStyleCnt="0">
        <dgm:presLayoutVars>
          <dgm:dir/>
          <dgm:animLvl val="lvl"/>
          <dgm:resizeHandles val="exact"/>
        </dgm:presLayoutVars>
      </dgm:prSet>
      <dgm:spPr/>
    </dgm:pt>
    <dgm:pt modelId="{83419250-7AFF-BF4E-A7C9-A0101D46A3B3}" type="pres">
      <dgm:prSet presAssocID="{DAE67279-E2CB-4375-BEC4-F1147EF0A0F0}" presName="linNode" presStyleCnt="0"/>
      <dgm:spPr/>
    </dgm:pt>
    <dgm:pt modelId="{880EA887-FFBA-6742-9555-364D17D60B40}" type="pres">
      <dgm:prSet presAssocID="{DAE67279-E2CB-4375-BEC4-F1147EF0A0F0}" presName="parentText" presStyleLbl="node1" presStyleIdx="0" presStyleCnt="4">
        <dgm:presLayoutVars>
          <dgm:chMax val="1"/>
          <dgm:bulletEnabled val="1"/>
        </dgm:presLayoutVars>
      </dgm:prSet>
      <dgm:spPr/>
    </dgm:pt>
    <dgm:pt modelId="{FBFE717F-ADD2-654B-8954-E275715B5303}" type="pres">
      <dgm:prSet presAssocID="{E9B2E400-CBA3-4D1B-88FC-07D726165C4D}" presName="sp" presStyleCnt="0"/>
      <dgm:spPr/>
    </dgm:pt>
    <dgm:pt modelId="{A5273656-4FC8-EF4B-8F9E-CF3DCF3E4E75}" type="pres">
      <dgm:prSet presAssocID="{A00351F8-23AD-4AFE-B5FB-078AF3980342}" presName="linNode" presStyleCnt="0"/>
      <dgm:spPr/>
    </dgm:pt>
    <dgm:pt modelId="{8C2A3895-EAEF-C34D-8392-0678FFC58E5E}" type="pres">
      <dgm:prSet presAssocID="{A00351F8-23AD-4AFE-B5FB-078AF3980342}" presName="parentText" presStyleLbl="node1" presStyleIdx="1" presStyleCnt="4">
        <dgm:presLayoutVars>
          <dgm:chMax val="1"/>
          <dgm:bulletEnabled val="1"/>
        </dgm:presLayoutVars>
      </dgm:prSet>
      <dgm:spPr/>
    </dgm:pt>
    <dgm:pt modelId="{A8DE4C8E-B7B3-4446-8903-E8692EB5B766}" type="pres">
      <dgm:prSet presAssocID="{03855C50-9F80-4D95-ACC9-B0A0EA0A0130}" presName="sp" presStyleCnt="0"/>
      <dgm:spPr/>
    </dgm:pt>
    <dgm:pt modelId="{17572860-4F83-4C42-9142-9244AEAF4BC0}" type="pres">
      <dgm:prSet presAssocID="{053D84F8-DE03-4BBB-ADFF-4607E39D260C}" presName="linNode" presStyleCnt="0"/>
      <dgm:spPr/>
    </dgm:pt>
    <dgm:pt modelId="{BB8094BA-001C-A74A-BF37-18E16120DF95}" type="pres">
      <dgm:prSet presAssocID="{053D84F8-DE03-4BBB-ADFF-4607E39D260C}" presName="parentText" presStyleLbl="node1" presStyleIdx="2" presStyleCnt="4">
        <dgm:presLayoutVars>
          <dgm:chMax val="1"/>
          <dgm:bulletEnabled val="1"/>
        </dgm:presLayoutVars>
      </dgm:prSet>
      <dgm:spPr/>
    </dgm:pt>
    <dgm:pt modelId="{7B9CD963-E501-BF45-9BE6-15A2C94DD767}" type="pres">
      <dgm:prSet presAssocID="{74900B1F-3B98-45B9-99ED-825B695E7D36}" presName="sp" presStyleCnt="0"/>
      <dgm:spPr/>
    </dgm:pt>
    <dgm:pt modelId="{65A45B46-44C7-2941-A42F-0444E37203C8}" type="pres">
      <dgm:prSet presAssocID="{A90519CC-4DD2-4748-9915-8EEC0F4772C0}" presName="linNode" presStyleCnt="0"/>
      <dgm:spPr/>
    </dgm:pt>
    <dgm:pt modelId="{4ED3EDB7-C00A-5744-960A-C2260EF88416}" type="pres">
      <dgm:prSet presAssocID="{A90519CC-4DD2-4748-9915-8EEC0F4772C0}" presName="parentText" presStyleLbl="node1" presStyleIdx="3" presStyleCnt="4">
        <dgm:presLayoutVars>
          <dgm:chMax val="1"/>
          <dgm:bulletEnabled val="1"/>
        </dgm:presLayoutVars>
      </dgm:prSet>
      <dgm:spPr/>
    </dgm:pt>
  </dgm:ptLst>
  <dgm:cxnLst>
    <dgm:cxn modelId="{39837808-7C47-48C5-A87C-4E3068D4AADD}" srcId="{F79930E3-2935-4C15-A328-DE5A09FF9A1A}" destId="{A90519CC-4DD2-4748-9915-8EEC0F4772C0}" srcOrd="3" destOrd="0" parTransId="{5EC15579-3427-488A-A107-49C289FE80F8}" sibTransId="{76546C09-CFBB-4D17-92AB-38BB88386BE9}"/>
    <dgm:cxn modelId="{3B74E80E-7602-B342-813F-A0E91586D708}" type="presOf" srcId="{A00351F8-23AD-4AFE-B5FB-078AF3980342}" destId="{8C2A3895-EAEF-C34D-8392-0678FFC58E5E}" srcOrd="0" destOrd="0" presId="urn:microsoft.com/office/officeart/2005/8/layout/vList5"/>
    <dgm:cxn modelId="{EC8BA615-799C-44D9-AC74-58F80FEC6DA0}" srcId="{F79930E3-2935-4C15-A328-DE5A09FF9A1A}" destId="{DAE67279-E2CB-4375-BEC4-F1147EF0A0F0}" srcOrd="0" destOrd="0" parTransId="{4F800A66-95BE-4875-B462-3511BCF620B2}" sibTransId="{E9B2E400-CBA3-4D1B-88FC-07D726165C4D}"/>
    <dgm:cxn modelId="{86101C22-E824-384D-8554-3B55757BED05}" type="presOf" srcId="{053D84F8-DE03-4BBB-ADFF-4607E39D260C}" destId="{BB8094BA-001C-A74A-BF37-18E16120DF95}" srcOrd="0" destOrd="0" presId="urn:microsoft.com/office/officeart/2005/8/layout/vList5"/>
    <dgm:cxn modelId="{3AEDA639-AB64-2949-95A6-6E358AE27CDA}" type="presOf" srcId="{A90519CC-4DD2-4748-9915-8EEC0F4772C0}" destId="{4ED3EDB7-C00A-5744-960A-C2260EF88416}" srcOrd="0" destOrd="0" presId="urn:microsoft.com/office/officeart/2005/8/layout/vList5"/>
    <dgm:cxn modelId="{D490FB46-C745-3B49-ADD8-F97FFE05D4E1}" type="presOf" srcId="{F79930E3-2935-4C15-A328-DE5A09FF9A1A}" destId="{7DC23819-43C0-6640-AF54-15BE0069A3C4}" srcOrd="0" destOrd="0" presId="urn:microsoft.com/office/officeart/2005/8/layout/vList5"/>
    <dgm:cxn modelId="{EC9BD25D-A635-A545-A625-4C8A8C2BF8D5}" type="presOf" srcId="{DAE67279-E2CB-4375-BEC4-F1147EF0A0F0}" destId="{880EA887-FFBA-6742-9555-364D17D60B40}" srcOrd="0" destOrd="0" presId="urn:microsoft.com/office/officeart/2005/8/layout/vList5"/>
    <dgm:cxn modelId="{D3DE16A0-3955-49F2-9E75-F852C34FA38C}" srcId="{F79930E3-2935-4C15-A328-DE5A09FF9A1A}" destId="{A00351F8-23AD-4AFE-B5FB-078AF3980342}" srcOrd="1" destOrd="0" parTransId="{88C093EC-73A7-4424-B06D-8ABE7D07E023}" sibTransId="{03855C50-9F80-4D95-ACC9-B0A0EA0A0130}"/>
    <dgm:cxn modelId="{D44CE4B9-CABB-44BC-8C0B-2179A734E10F}" srcId="{F79930E3-2935-4C15-A328-DE5A09FF9A1A}" destId="{053D84F8-DE03-4BBB-ADFF-4607E39D260C}" srcOrd="2" destOrd="0" parTransId="{0972D2B3-99C2-4078-B47A-9CCF8854C66B}" sibTransId="{74900B1F-3B98-45B9-99ED-825B695E7D36}"/>
    <dgm:cxn modelId="{E0F311BC-060F-464B-B1F5-FC9AD920D138}" type="presParOf" srcId="{7DC23819-43C0-6640-AF54-15BE0069A3C4}" destId="{83419250-7AFF-BF4E-A7C9-A0101D46A3B3}" srcOrd="0" destOrd="0" presId="urn:microsoft.com/office/officeart/2005/8/layout/vList5"/>
    <dgm:cxn modelId="{4697064A-B041-6440-9099-BED0E5EB99F2}" type="presParOf" srcId="{83419250-7AFF-BF4E-A7C9-A0101D46A3B3}" destId="{880EA887-FFBA-6742-9555-364D17D60B40}" srcOrd="0" destOrd="0" presId="urn:microsoft.com/office/officeart/2005/8/layout/vList5"/>
    <dgm:cxn modelId="{F05D45C1-43DC-F645-A17E-3BB8061AA5CF}" type="presParOf" srcId="{7DC23819-43C0-6640-AF54-15BE0069A3C4}" destId="{FBFE717F-ADD2-654B-8954-E275715B5303}" srcOrd="1" destOrd="0" presId="urn:microsoft.com/office/officeart/2005/8/layout/vList5"/>
    <dgm:cxn modelId="{AEDDCBF8-1A6F-0A47-B891-394655C67379}" type="presParOf" srcId="{7DC23819-43C0-6640-AF54-15BE0069A3C4}" destId="{A5273656-4FC8-EF4B-8F9E-CF3DCF3E4E75}" srcOrd="2" destOrd="0" presId="urn:microsoft.com/office/officeart/2005/8/layout/vList5"/>
    <dgm:cxn modelId="{1C4D5191-5352-D842-8EAD-8E32127C8564}" type="presParOf" srcId="{A5273656-4FC8-EF4B-8F9E-CF3DCF3E4E75}" destId="{8C2A3895-EAEF-C34D-8392-0678FFC58E5E}" srcOrd="0" destOrd="0" presId="urn:microsoft.com/office/officeart/2005/8/layout/vList5"/>
    <dgm:cxn modelId="{262F997D-D89C-F24B-9B66-33DE312E0558}" type="presParOf" srcId="{7DC23819-43C0-6640-AF54-15BE0069A3C4}" destId="{A8DE4C8E-B7B3-4446-8903-E8692EB5B766}" srcOrd="3" destOrd="0" presId="urn:microsoft.com/office/officeart/2005/8/layout/vList5"/>
    <dgm:cxn modelId="{D1E2AB4D-B191-D348-807F-DEBE219498EC}" type="presParOf" srcId="{7DC23819-43C0-6640-AF54-15BE0069A3C4}" destId="{17572860-4F83-4C42-9142-9244AEAF4BC0}" srcOrd="4" destOrd="0" presId="urn:microsoft.com/office/officeart/2005/8/layout/vList5"/>
    <dgm:cxn modelId="{41698BA9-DF45-1143-BE2B-C839B45A4DB9}" type="presParOf" srcId="{17572860-4F83-4C42-9142-9244AEAF4BC0}" destId="{BB8094BA-001C-A74A-BF37-18E16120DF95}" srcOrd="0" destOrd="0" presId="urn:microsoft.com/office/officeart/2005/8/layout/vList5"/>
    <dgm:cxn modelId="{5E93A307-E3A8-A545-AB29-97303F606D2A}" type="presParOf" srcId="{7DC23819-43C0-6640-AF54-15BE0069A3C4}" destId="{7B9CD963-E501-BF45-9BE6-15A2C94DD767}" srcOrd="5" destOrd="0" presId="urn:microsoft.com/office/officeart/2005/8/layout/vList5"/>
    <dgm:cxn modelId="{600F6FDF-5866-6846-BF88-D14181ACC7A1}" type="presParOf" srcId="{7DC23819-43C0-6640-AF54-15BE0069A3C4}" destId="{65A45B46-44C7-2941-A42F-0444E37203C8}" srcOrd="6" destOrd="0" presId="urn:microsoft.com/office/officeart/2005/8/layout/vList5"/>
    <dgm:cxn modelId="{C11ED331-8B72-D141-8B4B-7299AC94693B}" type="presParOf" srcId="{65A45B46-44C7-2941-A42F-0444E37203C8}" destId="{4ED3EDB7-C00A-5744-960A-C2260EF88416}"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6B1EF13-8E47-1243-9A48-B9D4F19C1EA6}" type="doc">
      <dgm:prSet loTypeId="urn:microsoft.com/office/officeart/2018/5/layout/CenteredIconLabelDescriptionList" loCatId="icon" qsTypeId="urn:microsoft.com/office/officeart/2005/8/quickstyle/simple1" qsCatId="simple" csTypeId="urn:microsoft.com/office/officeart/2018/5/colors/Iconchunking_neutralbg_accent1_2" csCatId="accent1" phldr="1"/>
      <dgm:spPr/>
      <dgm:t>
        <a:bodyPr/>
        <a:lstStyle/>
        <a:p>
          <a:endParaRPr lang="en-GB"/>
        </a:p>
      </dgm:t>
    </dgm:pt>
    <dgm:pt modelId="{AF217633-0602-A644-969B-8904F9FF060A}">
      <dgm:prSet/>
      <dgm:spPr/>
      <dgm:t>
        <a:bodyPr/>
        <a:lstStyle/>
        <a:p>
          <a:pPr>
            <a:defRPr b="1"/>
          </a:pPr>
          <a:r>
            <a:rPr lang="en-NA"/>
            <a:t>Master Plan 2033</a:t>
          </a:r>
        </a:p>
      </dgm:t>
    </dgm:pt>
    <dgm:pt modelId="{0E32481B-B0C7-DA4C-ADA2-9B6138D49404}" type="parTrans" cxnId="{40575D3B-DFA6-814B-88FB-189C82BAAD79}">
      <dgm:prSet/>
      <dgm:spPr/>
      <dgm:t>
        <a:bodyPr/>
        <a:lstStyle/>
        <a:p>
          <a:endParaRPr lang="en-GB"/>
        </a:p>
      </dgm:t>
    </dgm:pt>
    <dgm:pt modelId="{34053FEA-D1FE-D94A-A4B9-498B19DDD170}" type="sibTrans" cxnId="{40575D3B-DFA6-814B-88FB-189C82BAAD79}">
      <dgm:prSet/>
      <dgm:spPr/>
      <dgm:t>
        <a:bodyPr/>
        <a:lstStyle/>
        <a:p>
          <a:endParaRPr lang="en-GB"/>
        </a:p>
      </dgm:t>
    </dgm:pt>
    <dgm:pt modelId="{8CDB3591-D72B-4C4D-BA89-F25420F7D15C}">
      <dgm:prSet/>
      <dgm:spPr/>
      <dgm:t>
        <a:bodyPr/>
        <a:lstStyle/>
        <a:p>
          <a:r>
            <a:rPr lang="en-NA"/>
            <a:t>Link 35 Walvis Bay- Windhoek 		269</a:t>
          </a:r>
        </a:p>
      </dgm:t>
    </dgm:pt>
    <dgm:pt modelId="{CEAFD10B-DE6A-EA43-A7F4-B4FB7CCBD1A0}" type="parTrans" cxnId="{1BDCFD78-75E6-AE4F-9FFA-C6AB0A91BAF4}">
      <dgm:prSet/>
      <dgm:spPr/>
      <dgm:t>
        <a:bodyPr/>
        <a:lstStyle/>
        <a:p>
          <a:endParaRPr lang="en-GB"/>
        </a:p>
      </dgm:t>
    </dgm:pt>
    <dgm:pt modelId="{720E0C73-12BF-BB49-865A-7BFE17844D90}" type="sibTrans" cxnId="{1BDCFD78-75E6-AE4F-9FFA-C6AB0A91BAF4}">
      <dgm:prSet/>
      <dgm:spPr/>
      <dgm:t>
        <a:bodyPr/>
        <a:lstStyle/>
        <a:p>
          <a:endParaRPr lang="en-GB"/>
        </a:p>
      </dgm:t>
    </dgm:pt>
    <dgm:pt modelId="{FFA4656D-3033-EA4C-B21B-0B79B7612CA4}">
      <dgm:prSet/>
      <dgm:spPr/>
      <dgm:t>
        <a:bodyPr/>
        <a:lstStyle/>
        <a:p>
          <a:r>
            <a:rPr lang="en-NA"/>
            <a:t>Link 36 Windhoek- Gabrone		1026</a:t>
          </a:r>
        </a:p>
      </dgm:t>
    </dgm:pt>
    <dgm:pt modelId="{06C3E1BD-811F-9B46-9047-069BEDBBA40E}" type="parTrans" cxnId="{EE678D0D-E461-7F41-945C-FA1557122585}">
      <dgm:prSet/>
      <dgm:spPr/>
      <dgm:t>
        <a:bodyPr/>
        <a:lstStyle/>
        <a:p>
          <a:endParaRPr lang="en-GB"/>
        </a:p>
      </dgm:t>
    </dgm:pt>
    <dgm:pt modelId="{62078C7E-3F92-3440-8668-72E5F7827D13}" type="sibTrans" cxnId="{EE678D0D-E461-7F41-945C-FA1557122585}">
      <dgm:prSet/>
      <dgm:spPr/>
      <dgm:t>
        <a:bodyPr/>
        <a:lstStyle/>
        <a:p>
          <a:endParaRPr lang="en-GB"/>
        </a:p>
      </dgm:t>
    </dgm:pt>
    <dgm:pt modelId="{23E49DF2-3643-5C40-913F-F1BBDCA27A63}">
      <dgm:prSet/>
      <dgm:spPr/>
      <dgm:t>
        <a:bodyPr/>
        <a:lstStyle/>
        <a:p>
          <a:r>
            <a:rPr lang="en-NA"/>
            <a:t>Link 37 Gabrone- Johannesburg		348</a:t>
          </a:r>
        </a:p>
      </dgm:t>
    </dgm:pt>
    <dgm:pt modelId="{78899857-2F33-0642-8B26-10C7F7CA9B09}" type="parTrans" cxnId="{54C316AF-892B-E347-A9DA-0558A8F608F3}">
      <dgm:prSet/>
      <dgm:spPr/>
      <dgm:t>
        <a:bodyPr/>
        <a:lstStyle/>
        <a:p>
          <a:endParaRPr lang="en-GB"/>
        </a:p>
      </dgm:t>
    </dgm:pt>
    <dgm:pt modelId="{7B052555-7626-F641-BDD6-5F3537C40E16}" type="sibTrans" cxnId="{54C316AF-892B-E347-A9DA-0558A8F608F3}">
      <dgm:prSet/>
      <dgm:spPr/>
      <dgm:t>
        <a:bodyPr/>
        <a:lstStyle/>
        <a:p>
          <a:endParaRPr lang="en-GB"/>
        </a:p>
      </dgm:t>
    </dgm:pt>
    <dgm:pt modelId="{4AF82FA0-7176-8C4B-A1C3-1F113264CDE8}">
      <dgm:prSet/>
      <dgm:spPr/>
      <dgm:t>
        <a:bodyPr/>
        <a:lstStyle/>
        <a:p>
          <a:pPr>
            <a:defRPr b="1"/>
          </a:pPr>
          <a:r>
            <a:rPr lang="en-NA"/>
            <a:t>Master Plan 2043</a:t>
          </a:r>
        </a:p>
      </dgm:t>
    </dgm:pt>
    <dgm:pt modelId="{D3F80654-00B2-7D4B-A261-FBDC669384B0}" type="parTrans" cxnId="{234D5EDF-06D4-B64B-82F0-37809C10F22E}">
      <dgm:prSet/>
      <dgm:spPr/>
      <dgm:t>
        <a:bodyPr/>
        <a:lstStyle/>
        <a:p>
          <a:endParaRPr lang="en-GB"/>
        </a:p>
      </dgm:t>
    </dgm:pt>
    <dgm:pt modelId="{08A2C57E-3135-0747-A1DB-BC7F40DE3393}" type="sibTrans" cxnId="{234D5EDF-06D4-B64B-82F0-37809C10F22E}">
      <dgm:prSet/>
      <dgm:spPr/>
      <dgm:t>
        <a:bodyPr/>
        <a:lstStyle/>
        <a:p>
          <a:endParaRPr lang="en-GB"/>
        </a:p>
      </dgm:t>
    </dgm:pt>
    <dgm:pt modelId="{FDC8499C-755B-2C4A-811E-ADE236C74EFB}">
      <dgm:prSet/>
      <dgm:spPr/>
      <dgm:t>
        <a:bodyPr/>
        <a:lstStyle/>
        <a:p>
          <a:r>
            <a:rPr lang="en-NA"/>
            <a:t>Link 58 Luanda, Angola-Windhoek, Namibia 1882</a:t>
          </a:r>
        </a:p>
      </dgm:t>
    </dgm:pt>
    <dgm:pt modelId="{70AE2972-58C0-6B4C-BD5B-1D345CAD2EC6}" type="parTrans" cxnId="{EB738747-9CFA-1E40-BBB8-19D72ADC20DE}">
      <dgm:prSet/>
      <dgm:spPr/>
      <dgm:t>
        <a:bodyPr/>
        <a:lstStyle/>
        <a:p>
          <a:endParaRPr lang="en-GB"/>
        </a:p>
      </dgm:t>
    </dgm:pt>
    <dgm:pt modelId="{C0AB684A-B40D-5C4E-ADBA-5B262E7292F6}" type="sibTrans" cxnId="{EB738747-9CFA-1E40-BBB8-19D72ADC20DE}">
      <dgm:prSet/>
      <dgm:spPr/>
      <dgm:t>
        <a:bodyPr/>
        <a:lstStyle/>
        <a:p>
          <a:endParaRPr lang="en-GB"/>
        </a:p>
      </dgm:t>
    </dgm:pt>
    <dgm:pt modelId="{69F29DD5-A2F6-8E4D-BEB4-33600328D263}">
      <dgm:prSet/>
      <dgm:spPr/>
      <dgm:t>
        <a:bodyPr/>
        <a:lstStyle/>
        <a:p>
          <a:r>
            <a:rPr lang="en-NA"/>
            <a:t>Link 59 Windhoek, Namibia, Cape Town         1632</a:t>
          </a:r>
        </a:p>
      </dgm:t>
    </dgm:pt>
    <dgm:pt modelId="{BE95E5FF-834B-BD41-A2B9-3BB91A108F5D}" type="parTrans" cxnId="{929015C9-6CE1-C04E-A133-E82440AC066D}">
      <dgm:prSet/>
      <dgm:spPr/>
      <dgm:t>
        <a:bodyPr/>
        <a:lstStyle/>
        <a:p>
          <a:endParaRPr lang="en-GB"/>
        </a:p>
      </dgm:t>
    </dgm:pt>
    <dgm:pt modelId="{60DF922B-C7C8-8E46-A575-686284DF9853}" type="sibTrans" cxnId="{929015C9-6CE1-C04E-A133-E82440AC066D}">
      <dgm:prSet/>
      <dgm:spPr/>
      <dgm:t>
        <a:bodyPr/>
        <a:lstStyle/>
        <a:p>
          <a:endParaRPr lang="en-GB"/>
        </a:p>
      </dgm:t>
    </dgm:pt>
    <dgm:pt modelId="{4967339E-816E-449E-BA21-00E961F91196}" type="pres">
      <dgm:prSet presAssocID="{86B1EF13-8E47-1243-9A48-B9D4F19C1EA6}" presName="root" presStyleCnt="0">
        <dgm:presLayoutVars>
          <dgm:dir/>
          <dgm:resizeHandles val="exact"/>
        </dgm:presLayoutVars>
      </dgm:prSet>
      <dgm:spPr/>
    </dgm:pt>
    <dgm:pt modelId="{14C495F1-AD5B-4BDD-BB2D-7FEF59D38A95}" type="pres">
      <dgm:prSet presAssocID="{AF217633-0602-A644-969B-8904F9FF060A}" presName="compNode" presStyleCnt="0"/>
      <dgm:spPr/>
    </dgm:pt>
    <dgm:pt modelId="{151C5F7C-FA3F-48B6-A1C6-70771FDE3C9F}" type="pres">
      <dgm:prSet presAssocID="{AF217633-0602-A644-969B-8904F9FF060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ick"/>
        </a:ext>
      </dgm:extLst>
    </dgm:pt>
    <dgm:pt modelId="{C0F20E2C-A4F4-495F-91E3-72F713DC8562}" type="pres">
      <dgm:prSet presAssocID="{AF217633-0602-A644-969B-8904F9FF060A}" presName="iconSpace" presStyleCnt="0"/>
      <dgm:spPr/>
    </dgm:pt>
    <dgm:pt modelId="{80EAA936-3283-497F-96EF-BDDEFBDFF12E}" type="pres">
      <dgm:prSet presAssocID="{AF217633-0602-A644-969B-8904F9FF060A}" presName="parTx" presStyleLbl="revTx" presStyleIdx="0" presStyleCnt="4">
        <dgm:presLayoutVars>
          <dgm:chMax val="0"/>
          <dgm:chPref val="0"/>
        </dgm:presLayoutVars>
      </dgm:prSet>
      <dgm:spPr/>
    </dgm:pt>
    <dgm:pt modelId="{59200FC9-D7FC-4C50-B328-025DE82EC110}" type="pres">
      <dgm:prSet presAssocID="{AF217633-0602-A644-969B-8904F9FF060A}" presName="txSpace" presStyleCnt="0"/>
      <dgm:spPr/>
    </dgm:pt>
    <dgm:pt modelId="{349FEA82-D580-42D4-983C-4540EA9E272B}" type="pres">
      <dgm:prSet presAssocID="{AF217633-0602-A644-969B-8904F9FF060A}" presName="desTx" presStyleLbl="revTx" presStyleIdx="1" presStyleCnt="4">
        <dgm:presLayoutVars/>
      </dgm:prSet>
      <dgm:spPr/>
    </dgm:pt>
    <dgm:pt modelId="{FB9A3685-2252-48D9-B4E3-457F1F771B69}" type="pres">
      <dgm:prSet presAssocID="{34053FEA-D1FE-D94A-A4B9-498B19DDD170}" presName="sibTrans" presStyleCnt="0"/>
      <dgm:spPr/>
    </dgm:pt>
    <dgm:pt modelId="{3C357A16-3049-40CD-BDE9-C32F5C30B1B2}" type="pres">
      <dgm:prSet presAssocID="{4AF82FA0-7176-8C4B-A1C3-1F113264CDE8}" presName="compNode" presStyleCnt="0"/>
      <dgm:spPr/>
    </dgm:pt>
    <dgm:pt modelId="{1A03A49D-FECA-4A51-AAD9-15184C69B5FA}" type="pres">
      <dgm:prSet presAssocID="{4AF82FA0-7176-8C4B-A1C3-1F113264CDE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rain"/>
        </a:ext>
      </dgm:extLst>
    </dgm:pt>
    <dgm:pt modelId="{96353945-DCC5-4396-A324-3D2D5B01196C}" type="pres">
      <dgm:prSet presAssocID="{4AF82FA0-7176-8C4B-A1C3-1F113264CDE8}" presName="iconSpace" presStyleCnt="0"/>
      <dgm:spPr/>
    </dgm:pt>
    <dgm:pt modelId="{520FCEFA-220E-427F-B50C-A685DE2F3337}" type="pres">
      <dgm:prSet presAssocID="{4AF82FA0-7176-8C4B-A1C3-1F113264CDE8}" presName="parTx" presStyleLbl="revTx" presStyleIdx="2" presStyleCnt="4">
        <dgm:presLayoutVars>
          <dgm:chMax val="0"/>
          <dgm:chPref val="0"/>
        </dgm:presLayoutVars>
      </dgm:prSet>
      <dgm:spPr/>
    </dgm:pt>
    <dgm:pt modelId="{F35BC75E-5899-4CA6-B143-762E7B581540}" type="pres">
      <dgm:prSet presAssocID="{4AF82FA0-7176-8C4B-A1C3-1F113264CDE8}" presName="txSpace" presStyleCnt="0"/>
      <dgm:spPr/>
    </dgm:pt>
    <dgm:pt modelId="{D8434D28-6707-4D55-BBF1-F034D7E262D6}" type="pres">
      <dgm:prSet presAssocID="{4AF82FA0-7176-8C4B-A1C3-1F113264CDE8}" presName="desTx" presStyleLbl="revTx" presStyleIdx="3" presStyleCnt="4">
        <dgm:presLayoutVars/>
      </dgm:prSet>
      <dgm:spPr/>
    </dgm:pt>
  </dgm:ptLst>
  <dgm:cxnLst>
    <dgm:cxn modelId="{EE678D0D-E461-7F41-945C-FA1557122585}" srcId="{AF217633-0602-A644-969B-8904F9FF060A}" destId="{FFA4656D-3033-EA4C-B21B-0B79B7612CA4}" srcOrd="1" destOrd="0" parTransId="{06C3E1BD-811F-9B46-9047-069BEDBBA40E}" sibTransId="{62078C7E-3F92-3440-8668-72E5F7827D13}"/>
    <dgm:cxn modelId="{F6F39D23-1158-4A29-8815-8901F16E3F46}" type="presOf" srcId="{86B1EF13-8E47-1243-9A48-B9D4F19C1EA6}" destId="{4967339E-816E-449E-BA21-00E961F91196}" srcOrd="0" destOrd="0" presId="urn:microsoft.com/office/officeart/2018/5/layout/CenteredIconLabelDescriptionList"/>
    <dgm:cxn modelId="{40575D3B-DFA6-814B-88FB-189C82BAAD79}" srcId="{86B1EF13-8E47-1243-9A48-B9D4F19C1EA6}" destId="{AF217633-0602-A644-969B-8904F9FF060A}" srcOrd="0" destOrd="0" parTransId="{0E32481B-B0C7-DA4C-ADA2-9B6138D49404}" sibTransId="{34053FEA-D1FE-D94A-A4B9-498B19DDD170}"/>
    <dgm:cxn modelId="{EB738747-9CFA-1E40-BBB8-19D72ADC20DE}" srcId="{4AF82FA0-7176-8C4B-A1C3-1F113264CDE8}" destId="{FDC8499C-755B-2C4A-811E-ADE236C74EFB}" srcOrd="0" destOrd="0" parTransId="{70AE2972-58C0-6B4C-BD5B-1D345CAD2EC6}" sibTransId="{C0AB684A-B40D-5C4E-ADBA-5B262E7292F6}"/>
    <dgm:cxn modelId="{83748166-900B-473D-BD18-D7C2F3D4BCA4}" type="presOf" srcId="{8CDB3591-D72B-4C4D-BA89-F25420F7D15C}" destId="{349FEA82-D580-42D4-983C-4540EA9E272B}" srcOrd="0" destOrd="0" presId="urn:microsoft.com/office/officeart/2018/5/layout/CenteredIconLabelDescriptionList"/>
    <dgm:cxn modelId="{D2A3D168-2702-451B-AA24-1D987C0166B1}" type="presOf" srcId="{AF217633-0602-A644-969B-8904F9FF060A}" destId="{80EAA936-3283-497F-96EF-BDDEFBDFF12E}" srcOrd="0" destOrd="0" presId="urn:microsoft.com/office/officeart/2018/5/layout/CenteredIconLabelDescriptionList"/>
    <dgm:cxn modelId="{E192396B-EA49-410B-B159-CF7328DECE53}" type="presOf" srcId="{4AF82FA0-7176-8C4B-A1C3-1F113264CDE8}" destId="{520FCEFA-220E-427F-B50C-A685DE2F3337}" srcOrd="0" destOrd="0" presId="urn:microsoft.com/office/officeart/2018/5/layout/CenteredIconLabelDescriptionList"/>
    <dgm:cxn modelId="{1BDCFD78-75E6-AE4F-9FFA-C6AB0A91BAF4}" srcId="{AF217633-0602-A644-969B-8904F9FF060A}" destId="{8CDB3591-D72B-4C4D-BA89-F25420F7D15C}" srcOrd="0" destOrd="0" parTransId="{CEAFD10B-DE6A-EA43-A7F4-B4FB7CCBD1A0}" sibTransId="{720E0C73-12BF-BB49-865A-7BFE17844D90}"/>
    <dgm:cxn modelId="{54C316AF-892B-E347-A9DA-0558A8F608F3}" srcId="{AF217633-0602-A644-969B-8904F9FF060A}" destId="{23E49DF2-3643-5C40-913F-F1BBDCA27A63}" srcOrd="2" destOrd="0" parTransId="{78899857-2F33-0642-8B26-10C7F7CA9B09}" sibTransId="{7B052555-7626-F641-BDD6-5F3537C40E16}"/>
    <dgm:cxn modelId="{0C81B1B9-9F92-493A-BFAE-46B8A2229ECF}" type="presOf" srcId="{23E49DF2-3643-5C40-913F-F1BBDCA27A63}" destId="{349FEA82-D580-42D4-983C-4540EA9E272B}" srcOrd="0" destOrd="2" presId="urn:microsoft.com/office/officeart/2018/5/layout/CenteredIconLabelDescriptionList"/>
    <dgm:cxn modelId="{929015C9-6CE1-C04E-A133-E82440AC066D}" srcId="{4AF82FA0-7176-8C4B-A1C3-1F113264CDE8}" destId="{69F29DD5-A2F6-8E4D-BEB4-33600328D263}" srcOrd="1" destOrd="0" parTransId="{BE95E5FF-834B-BD41-A2B9-3BB91A108F5D}" sibTransId="{60DF922B-C7C8-8E46-A575-686284DF9853}"/>
    <dgm:cxn modelId="{E77458C9-9300-4F6E-82B9-67A2A55C2BEA}" type="presOf" srcId="{FFA4656D-3033-EA4C-B21B-0B79B7612CA4}" destId="{349FEA82-D580-42D4-983C-4540EA9E272B}" srcOrd="0" destOrd="1" presId="urn:microsoft.com/office/officeart/2018/5/layout/CenteredIconLabelDescriptionList"/>
    <dgm:cxn modelId="{C5240ED1-605C-449A-A2DA-71BF72CD3497}" type="presOf" srcId="{69F29DD5-A2F6-8E4D-BEB4-33600328D263}" destId="{D8434D28-6707-4D55-BBF1-F034D7E262D6}" srcOrd="0" destOrd="1" presId="urn:microsoft.com/office/officeart/2018/5/layout/CenteredIconLabelDescriptionList"/>
    <dgm:cxn modelId="{234D5EDF-06D4-B64B-82F0-37809C10F22E}" srcId="{86B1EF13-8E47-1243-9A48-B9D4F19C1EA6}" destId="{4AF82FA0-7176-8C4B-A1C3-1F113264CDE8}" srcOrd="1" destOrd="0" parTransId="{D3F80654-00B2-7D4B-A261-FBDC669384B0}" sibTransId="{08A2C57E-3135-0747-A1DB-BC7F40DE3393}"/>
    <dgm:cxn modelId="{6F5C27F2-17F5-47FE-B7BB-C6BA18B503C4}" type="presOf" srcId="{FDC8499C-755B-2C4A-811E-ADE236C74EFB}" destId="{D8434D28-6707-4D55-BBF1-F034D7E262D6}" srcOrd="0" destOrd="0" presId="urn:microsoft.com/office/officeart/2018/5/layout/CenteredIconLabelDescriptionList"/>
    <dgm:cxn modelId="{A241947A-2F6B-4602-88F9-615F242709C7}" type="presParOf" srcId="{4967339E-816E-449E-BA21-00E961F91196}" destId="{14C495F1-AD5B-4BDD-BB2D-7FEF59D38A95}" srcOrd="0" destOrd="0" presId="urn:microsoft.com/office/officeart/2018/5/layout/CenteredIconLabelDescriptionList"/>
    <dgm:cxn modelId="{39A12E7B-9BF3-4818-B379-781798BE5199}" type="presParOf" srcId="{14C495F1-AD5B-4BDD-BB2D-7FEF59D38A95}" destId="{151C5F7C-FA3F-48B6-A1C6-70771FDE3C9F}" srcOrd="0" destOrd="0" presId="urn:microsoft.com/office/officeart/2018/5/layout/CenteredIconLabelDescriptionList"/>
    <dgm:cxn modelId="{F7BEBB15-481F-4E24-BAB0-021B651DCE69}" type="presParOf" srcId="{14C495F1-AD5B-4BDD-BB2D-7FEF59D38A95}" destId="{C0F20E2C-A4F4-495F-91E3-72F713DC8562}" srcOrd="1" destOrd="0" presId="urn:microsoft.com/office/officeart/2018/5/layout/CenteredIconLabelDescriptionList"/>
    <dgm:cxn modelId="{7843D66E-EC81-45F4-9451-961E8DFD9310}" type="presParOf" srcId="{14C495F1-AD5B-4BDD-BB2D-7FEF59D38A95}" destId="{80EAA936-3283-497F-96EF-BDDEFBDFF12E}" srcOrd="2" destOrd="0" presId="urn:microsoft.com/office/officeart/2018/5/layout/CenteredIconLabelDescriptionList"/>
    <dgm:cxn modelId="{9D791060-B4B6-4507-9FE9-53B48DA8918A}" type="presParOf" srcId="{14C495F1-AD5B-4BDD-BB2D-7FEF59D38A95}" destId="{59200FC9-D7FC-4C50-B328-025DE82EC110}" srcOrd="3" destOrd="0" presId="urn:microsoft.com/office/officeart/2018/5/layout/CenteredIconLabelDescriptionList"/>
    <dgm:cxn modelId="{F3B25F50-6F27-41BB-8875-E05EF24DFE9A}" type="presParOf" srcId="{14C495F1-AD5B-4BDD-BB2D-7FEF59D38A95}" destId="{349FEA82-D580-42D4-983C-4540EA9E272B}" srcOrd="4" destOrd="0" presId="urn:microsoft.com/office/officeart/2018/5/layout/CenteredIconLabelDescriptionList"/>
    <dgm:cxn modelId="{C91BD161-4543-4D79-AB04-A54D93FF8DE4}" type="presParOf" srcId="{4967339E-816E-449E-BA21-00E961F91196}" destId="{FB9A3685-2252-48D9-B4E3-457F1F771B69}" srcOrd="1" destOrd="0" presId="urn:microsoft.com/office/officeart/2018/5/layout/CenteredIconLabelDescriptionList"/>
    <dgm:cxn modelId="{196444A6-1C6E-475C-A509-44AA4CF115F1}" type="presParOf" srcId="{4967339E-816E-449E-BA21-00E961F91196}" destId="{3C357A16-3049-40CD-BDE9-C32F5C30B1B2}" srcOrd="2" destOrd="0" presId="urn:microsoft.com/office/officeart/2018/5/layout/CenteredIconLabelDescriptionList"/>
    <dgm:cxn modelId="{36A41988-4854-40A9-9A68-FF4075E1F012}" type="presParOf" srcId="{3C357A16-3049-40CD-BDE9-C32F5C30B1B2}" destId="{1A03A49D-FECA-4A51-AAD9-15184C69B5FA}" srcOrd="0" destOrd="0" presId="urn:microsoft.com/office/officeart/2018/5/layout/CenteredIconLabelDescriptionList"/>
    <dgm:cxn modelId="{EB000855-E53F-4F3E-9CFE-0612C878CEA8}" type="presParOf" srcId="{3C357A16-3049-40CD-BDE9-C32F5C30B1B2}" destId="{96353945-DCC5-4396-A324-3D2D5B01196C}" srcOrd="1" destOrd="0" presId="urn:microsoft.com/office/officeart/2018/5/layout/CenteredIconLabelDescriptionList"/>
    <dgm:cxn modelId="{9D2F5FA4-4B1C-44B6-BD7A-205831FA0028}" type="presParOf" srcId="{3C357A16-3049-40CD-BDE9-C32F5C30B1B2}" destId="{520FCEFA-220E-427F-B50C-A685DE2F3337}" srcOrd="2" destOrd="0" presId="urn:microsoft.com/office/officeart/2018/5/layout/CenteredIconLabelDescriptionList"/>
    <dgm:cxn modelId="{88A50ACF-12C5-4A78-A363-7977362AD74A}" type="presParOf" srcId="{3C357A16-3049-40CD-BDE9-C32F5C30B1B2}" destId="{F35BC75E-5899-4CA6-B143-762E7B581540}" srcOrd="3" destOrd="0" presId="urn:microsoft.com/office/officeart/2018/5/layout/CenteredIconLabelDescriptionList"/>
    <dgm:cxn modelId="{2784B814-A27D-4B34-B5E0-96E448391D08}" type="presParOf" srcId="{3C357A16-3049-40CD-BDE9-C32F5C30B1B2}" destId="{D8434D28-6707-4D55-BBF1-F034D7E262D6}"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76D07EC-FD6D-4BFA-B025-D7D3E90899A7}"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AB89DE6F-D0EA-4262-9D1A-B6670A7BA0DC}">
      <dgm:prSet/>
      <dgm:spPr/>
      <dgm:t>
        <a:bodyPr/>
        <a:lstStyle/>
        <a:p>
          <a:pPr>
            <a:lnSpc>
              <a:spcPct val="100000"/>
            </a:lnSpc>
          </a:pPr>
          <a:r>
            <a:rPr lang="en-GB"/>
            <a:t>Insufficient railway infrastructure connectivity</a:t>
          </a:r>
          <a:endParaRPr lang="en-US"/>
        </a:p>
      </dgm:t>
    </dgm:pt>
    <dgm:pt modelId="{8C119468-E571-4062-A645-ECBC00911824}" type="parTrans" cxnId="{4580D193-66B6-4AF5-8E3D-882A14C6D969}">
      <dgm:prSet/>
      <dgm:spPr/>
      <dgm:t>
        <a:bodyPr/>
        <a:lstStyle/>
        <a:p>
          <a:endParaRPr lang="en-US"/>
        </a:p>
      </dgm:t>
    </dgm:pt>
    <dgm:pt modelId="{7FE166FD-25BF-4984-B20F-CD34526BA99C}" type="sibTrans" cxnId="{4580D193-66B6-4AF5-8E3D-882A14C6D969}">
      <dgm:prSet/>
      <dgm:spPr/>
      <dgm:t>
        <a:bodyPr/>
        <a:lstStyle/>
        <a:p>
          <a:pPr>
            <a:lnSpc>
              <a:spcPct val="100000"/>
            </a:lnSpc>
          </a:pPr>
          <a:endParaRPr lang="en-US"/>
        </a:p>
      </dgm:t>
    </dgm:pt>
    <dgm:pt modelId="{5B8F75C1-774C-4675-BC81-1F60FFB56FA2}">
      <dgm:prSet/>
      <dgm:spPr/>
      <dgm:t>
        <a:bodyPr/>
        <a:lstStyle/>
        <a:p>
          <a:pPr>
            <a:lnSpc>
              <a:spcPct val="100000"/>
            </a:lnSpc>
          </a:pPr>
          <a:r>
            <a:rPr lang="en-GB"/>
            <a:t>D</a:t>
          </a:r>
          <a:r>
            <a:rPr lang="en-NA"/>
            <a:t>ilapidated railway infrastructures</a:t>
          </a:r>
          <a:endParaRPr lang="en-US"/>
        </a:p>
      </dgm:t>
    </dgm:pt>
    <dgm:pt modelId="{3909C5D4-689B-4902-8014-D346216AAA89}" type="parTrans" cxnId="{02D564E6-A3C0-4C95-AD3A-51B4F4423CE3}">
      <dgm:prSet/>
      <dgm:spPr/>
      <dgm:t>
        <a:bodyPr/>
        <a:lstStyle/>
        <a:p>
          <a:endParaRPr lang="en-US"/>
        </a:p>
      </dgm:t>
    </dgm:pt>
    <dgm:pt modelId="{635500C8-8187-45EF-9160-86FF7697C8E2}" type="sibTrans" cxnId="{02D564E6-A3C0-4C95-AD3A-51B4F4423CE3}">
      <dgm:prSet/>
      <dgm:spPr/>
      <dgm:t>
        <a:bodyPr/>
        <a:lstStyle/>
        <a:p>
          <a:pPr>
            <a:lnSpc>
              <a:spcPct val="100000"/>
            </a:lnSpc>
          </a:pPr>
          <a:endParaRPr lang="en-US"/>
        </a:p>
      </dgm:t>
    </dgm:pt>
    <dgm:pt modelId="{254A60E8-4935-4280-8771-81070B9D9362}">
      <dgm:prSet/>
      <dgm:spPr/>
      <dgm:t>
        <a:bodyPr/>
        <a:lstStyle/>
        <a:p>
          <a:pPr>
            <a:lnSpc>
              <a:spcPct val="100000"/>
            </a:lnSpc>
          </a:pPr>
          <a:r>
            <a:rPr lang="en-GB"/>
            <a:t>L</a:t>
          </a:r>
          <a:r>
            <a:rPr lang="en-NA"/>
            <a:t>ack of adequate rolling stock to satisfy demand</a:t>
          </a:r>
          <a:endParaRPr lang="en-US"/>
        </a:p>
      </dgm:t>
    </dgm:pt>
    <dgm:pt modelId="{F0326080-2310-4F1B-A040-2D050FBB7ABE}" type="parTrans" cxnId="{F0CD7B90-316C-45CF-8F91-9789C6CF3E8C}">
      <dgm:prSet/>
      <dgm:spPr/>
      <dgm:t>
        <a:bodyPr/>
        <a:lstStyle/>
        <a:p>
          <a:endParaRPr lang="en-US"/>
        </a:p>
      </dgm:t>
    </dgm:pt>
    <dgm:pt modelId="{C14B20FB-68D1-406B-8C66-799135D9B898}" type="sibTrans" cxnId="{F0CD7B90-316C-45CF-8F91-9789C6CF3E8C}">
      <dgm:prSet/>
      <dgm:spPr/>
      <dgm:t>
        <a:bodyPr/>
        <a:lstStyle/>
        <a:p>
          <a:pPr>
            <a:lnSpc>
              <a:spcPct val="100000"/>
            </a:lnSpc>
          </a:pPr>
          <a:endParaRPr lang="en-US"/>
        </a:p>
      </dgm:t>
    </dgm:pt>
    <dgm:pt modelId="{DD4E8191-F54B-44B5-9367-3D3660A66AB1}">
      <dgm:prSet/>
      <dgm:spPr/>
      <dgm:t>
        <a:bodyPr/>
        <a:lstStyle/>
        <a:p>
          <a:pPr>
            <a:lnSpc>
              <a:spcPct val="100000"/>
            </a:lnSpc>
          </a:pPr>
          <a:r>
            <a:rPr lang="en-NA"/>
            <a:t>Institutional constraint ( skills, regulatory &amp; operator)</a:t>
          </a:r>
          <a:endParaRPr lang="en-US"/>
        </a:p>
      </dgm:t>
    </dgm:pt>
    <dgm:pt modelId="{7FEBFA7F-BFD1-46CE-8F09-88BD22D01889}" type="parTrans" cxnId="{4D9936F3-13EA-4E95-BAFE-1D03449D6646}">
      <dgm:prSet/>
      <dgm:spPr/>
      <dgm:t>
        <a:bodyPr/>
        <a:lstStyle/>
        <a:p>
          <a:endParaRPr lang="en-US"/>
        </a:p>
      </dgm:t>
    </dgm:pt>
    <dgm:pt modelId="{6FA2691D-4F49-45E3-BDED-C762D625A38E}" type="sibTrans" cxnId="{4D9936F3-13EA-4E95-BAFE-1D03449D6646}">
      <dgm:prSet/>
      <dgm:spPr/>
      <dgm:t>
        <a:bodyPr/>
        <a:lstStyle/>
        <a:p>
          <a:pPr>
            <a:lnSpc>
              <a:spcPct val="100000"/>
            </a:lnSpc>
          </a:pPr>
          <a:endParaRPr lang="en-US"/>
        </a:p>
      </dgm:t>
    </dgm:pt>
    <dgm:pt modelId="{0424A842-E162-4467-AC1E-21679E1739B1}">
      <dgm:prSet/>
      <dgm:spPr/>
      <dgm:t>
        <a:bodyPr/>
        <a:lstStyle/>
        <a:p>
          <a:pPr>
            <a:lnSpc>
              <a:spcPct val="100000"/>
            </a:lnSpc>
          </a:pPr>
          <a:r>
            <a:rPr lang="en-NA"/>
            <a:t>Limited funding towards railway rehabilitation</a:t>
          </a:r>
          <a:endParaRPr lang="en-US"/>
        </a:p>
      </dgm:t>
    </dgm:pt>
    <dgm:pt modelId="{BA3E3F04-0688-40B3-B026-331AC1953CA2}" type="parTrans" cxnId="{3645C828-3AE0-41FB-A756-7C149E1400FA}">
      <dgm:prSet/>
      <dgm:spPr/>
      <dgm:t>
        <a:bodyPr/>
        <a:lstStyle/>
        <a:p>
          <a:endParaRPr lang="en-US"/>
        </a:p>
      </dgm:t>
    </dgm:pt>
    <dgm:pt modelId="{969F4F20-8AA5-4AAC-A7AA-74DA750F5A5B}" type="sibTrans" cxnId="{3645C828-3AE0-41FB-A756-7C149E1400FA}">
      <dgm:prSet/>
      <dgm:spPr/>
      <dgm:t>
        <a:bodyPr/>
        <a:lstStyle/>
        <a:p>
          <a:pPr>
            <a:lnSpc>
              <a:spcPct val="100000"/>
            </a:lnSpc>
          </a:pPr>
          <a:endParaRPr lang="en-US"/>
        </a:p>
      </dgm:t>
    </dgm:pt>
    <dgm:pt modelId="{1ED8283C-425E-EB43-84D8-4B12AC52C84A}">
      <dgm:prSet/>
      <dgm:spPr/>
      <dgm:t>
        <a:bodyPr/>
        <a:lstStyle/>
        <a:p>
          <a:pPr>
            <a:lnSpc>
              <a:spcPct val="100000"/>
            </a:lnSpc>
          </a:pPr>
          <a:r>
            <a:rPr lang="en-GB"/>
            <a:t>Change in price for coal </a:t>
          </a:r>
        </a:p>
      </dgm:t>
    </dgm:pt>
    <dgm:pt modelId="{1CFBC695-FB20-074F-8291-1CE3F8C86A3C}" type="parTrans" cxnId="{E3E46100-BDAA-154A-989F-B90D3626A881}">
      <dgm:prSet/>
      <dgm:spPr/>
      <dgm:t>
        <a:bodyPr/>
        <a:lstStyle/>
        <a:p>
          <a:endParaRPr lang="en-GB"/>
        </a:p>
      </dgm:t>
    </dgm:pt>
    <dgm:pt modelId="{DDBBEC04-12B9-004D-818A-3461D5FAB3CA}" type="sibTrans" cxnId="{E3E46100-BDAA-154A-989F-B90D3626A881}">
      <dgm:prSet/>
      <dgm:spPr/>
      <dgm:t>
        <a:bodyPr/>
        <a:lstStyle/>
        <a:p>
          <a:endParaRPr lang="en-GB"/>
        </a:p>
      </dgm:t>
    </dgm:pt>
    <dgm:pt modelId="{72F26F8D-2295-47AC-AF5E-E3DDCBB49DFD}" type="pres">
      <dgm:prSet presAssocID="{476D07EC-FD6D-4BFA-B025-D7D3E90899A7}" presName="root" presStyleCnt="0">
        <dgm:presLayoutVars>
          <dgm:dir/>
          <dgm:resizeHandles val="exact"/>
        </dgm:presLayoutVars>
      </dgm:prSet>
      <dgm:spPr/>
    </dgm:pt>
    <dgm:pt modelId="{5C8EBC0E-F549-429E-84AF-DA0A0696E6D4}" type="pres">
      <dgm:prSet presAssocID="{476D07EC-FD6D-4BFA-B025-D7D3E90899A7}" presName="container" presStyleCnt="0">
        <dgm:presLayoutVars>
          <dgm:dir/>
          <dgm:resizeHandles val="exact"/>
        </dgm:presLayoutVars>
      </dgm:prSet>
      <dgm:spPr/>
    </dgm:pt>
    <dgm:pt modelId="{3E952E03-5AE3-4055-8B53-C0364D977EE1}" type="pres">
      <dgm:prSet presAssocID="{AB89DE6F-D0EA-4262-9D1A-B6670A7BA0DC}" presName="compNode" presStyleCnt="0"/>
      <dgm:spPr/>
    </dgm:pt>
    <dgm:pt modelId="{B6BF51F1-BC0B-4572-9D8C-CDCAE63B9EC0}" type="pres">
      <dgm:prSet presAssocID="{AB89DE6F-D0EA-4262-9D1A-B6670A7BA0DC}" presName="iconBgRect" presStyleLbl="bgShp" presStyleIdx="0" presStyleCnt="6"/>
      <dgm:spPr/>
    </dgm:pt>
    <dgm:pt modelId="{E359B497-C874-4596-ABC7-ECD4DAC250E2}" type="pres">
      <dgm:prSet presAssocID="{AB89DE6F-D0EA-4262-9D1A-B6670A7BA0DC}"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rain"/>
        </a:ext>
      </dgm:extLst>
    </dgm:pt>
    <dgm:pt modelId="{758EC987-0E1C-4661-B90E-6F05AFC6F00B}" type="pres">
      <dgm:prSet presAssocID="{AB89DE6F-D0EA-4262-9D1A-B6670A7BA0DC}" presName="spaceRect" presStyleCnt="0"/>
      <dgm:spPr/>
    </dgm:pt>
    <dgm:pt modelId="{3AA9ED2E-5285-42D0-BD7E-0ECA101BD110}" type="pres">
      <dgm:prSet presAssocID="{AB89DE6F-D0EA-4262-9D1A-B6670A7BA0DC}" presName="textRect" presStyleLbl="revTx" presStyleIdx="0" presStyleCnt="6">
        <dgm:presLayoutVars>
          <dgm:chMax val="1"/>
          <dgm:chPref val="1"/>
        </dgm:presLayoutVars>
      </dgm:prSet>
      <dgm:spPr/>
    </dgm:pt>
    <dgm:pt modelId="{B08773F2-E741-457B-9F18-9DB69B9B041C}" type="pres">
      <dgm:prSet presAssocID="{7FE166FD-25BF-4984-B20F-CD34526BA99C}" presName="sibTrans" presStyleLbl="sibTrans2D1" presStyleIdx="0" presStyleCnt="0"/>
      <dgm:spPr/>
    </dgm:pt>
    <dgm:pt modelId="{910B2854-9F95-4112-8849-6454F88DED80}" type="pres">
      <dgm:prSet presAssocID="{5B8F75C1-774C-4675-BC81-1F60FFB56FA2}" presName="compNode" presStyleCnt="0"/>
      <dgm:spPr/>
    </dgm:pt>
    <dgm:pt modelId="{1A059B1E-796D-4657-A591-71C947B0267A}" type="pres">
      <dgm:prSet presAssocID="{5B8F75C1-774C-4675-BC81-1F60FFB56FA2}" presName="iconBgRect" presStyleLbl="bgShp" presStyleIdx="1" presStyleCnt="6"/>
      <dgm:spPr/>
    </dgm:pt>
    <dgm:pt modelId="{FFEBE86A-3E51-42AC-901C-62489B3FBD3C}" type="pres">
      <dgm:prSet presAssocID="{5B8F75C1-774C-4675-BC81-1F60FFB56FA2}"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reetcar"/>
        </a:ext>
      </dgm:extLst>
    </dgm:pt>
    <dgm:pt modelId="{98DD8688-0128-4BCC-B239-4761FF5220E2}" type="pres">
      <dgm:prSet presAssocID="{5B8F75C1-774C-4675-BC81-1F60FFB56FA2}" presName="spaceRect" presStyleCnt="0"/>
      <dgm:spPr/>
    </dgm:pt>
    <dgm:pt modelId="{349D7872-0C35-4CF8-919F-7CEE4A60D8F0}" type="pres">
      <dgm:prSet presAssocID="{5B8F75C1-774C-4675-BC81-1F60FFB56FA2}" presName="textRect" presStyleLbl="revTx" presStyleIdx="1" presStyleCnt="6">
        <dgm:presLayoutVars>
          <dgm:chMax val="1"/>
          <dgm:chPref val="1"/>
        </dgm:presLayoutVars>
      </dgm:prSet>
      <dgm:spPr/>
    </dgm:pt>
    <dgm:pt modelId="{A972C5C0-8945-45E0-8E50-B3F13595F882}" type="pres">
      <dgm:prSet presAssocID="{635500C8-8187-45EF-9160-86FF7697C8E2}" presName="sibTrans" presStyleLbl="sibTrans2D1" presStyleIdx="0" presStyleCnt="0"/>
      <dgm:spPr/>
    </dgm:pt>
    <dgm:pt modelId="{FEF2B3D7-0A0D-47B9-9176-872BA9E014F6}" type="pres">
      <dgm:prSet presAssocID="{254A60E8-4935-4280-8771-81070B9D9362}" presName="compNode" presStyleCnt="0"/>
      <dgm:spPr/>
    </dgm:pt>
    <dgm:pt modelId="{8598A616-2B7D-4974-9150-8BF28D9629D1}" type="pres">
      <dgm:prSet presAssocID="{254A60E8-4935-4280-8771-81070B9D9362}" presName="iconBgRect" presStyleLbl="bgShp" presStyleIdx="2" presStyleCnt="6"/>
      <dgm:spPr/>
    </dgm:pt>
    <dgm:pt modelId="{F44985C3-A4FF-42AA-AEC4-CFF2512F9C5F}" type="pres">
      <dgm:prSet presAssocID="{254A60E8-4935-4280-8771-81070B9D936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wnward trend"/>
        </a:ext>
      </dgm:extLst>
    </dgm:pt>
    <dgm:pt modelId="{4D716E55-0839-47E9-9D68-67815B850489}" type="pres">
      <dgm:prSet presAssocID="{254A60E8-4935-4280-8771-81070B9D9362}" presName="spaceRect" presStyleCnt="0"/>
      <dgm:spPr/>
    </dgm:pt>
    <dgm:pt modelId="{9CE8FE90-685E-4141-8EAA-D956EFABC189}" type="pres">
      <dgm:prSet presAssocID="{254A60E8-4935-4280-8771-81070B9D9362}" presName="textRect" presStyleLbl="revTx" presStyleIdx="2" presStyleCnt="6">
        <dgm:presLayoutVars>
          <dgm:chMax val="1"/>
          <dgm:chPref val="1"/>
        </dgm:presLayoutVars>
      </dgm:prSet>
      <dgm:spPr/>
    </dgm:pt>
    <dgm:pt modelId="{6E7E5B67-4311-40B8-8C3E-FA647D1FC370}" type="pres">
      <dgm:prSet presAssocID="{C14B20FB-68D1-406B-8C66-799135D9B898}" presName="sibTrans" presStyleLbl="sibTrans2D1" presStyleIdx="0" presStyleCnt="0"/>
      <dgm:spPr/>
    </dgm:pt>
    <dgm:pt modelId="{527AA5D0-D281-4842-BCCB-C534B371A579}" type="pres">
      <dgm:prSet presAssocID="{DD4E8191-F54B-44B5-9367-3D3660A66AB1}" presName="compNode" presStyleCnt="0"/>
      <dgm:spPr/>
    </dgm:pt>
    <dgm:pt modelId="{0538049D-3676-46D6-9D5B-62565389B4E6}" type="pres">
      <dgm:prSet presAssocID="{DD4E8191-F54B-44B5-9367-3D3660A66AB1}" presName="iconBgRect" presStyleLbl="bgShp" presStyleIdx="3" presStyleCnt="6"/>
      <dgm:spPr/>
    </dgm:pt>
    <dgm:pt modelId="{5D6EC0F3-874B-43F0-972E-0B3C57D2D2CD}" type="pres">
      <dgm:prSet presAssocID="{DD4E8191-F54B-44B5-9367-3D3660A66AB1}"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lassroom"/>
        </a:ext>
      </dgm:extLst>
    </dgm:pt>
    <dgm:pt modelId="{D94F6A2E-65C5-4496-914B-F2FCADA3BF63}" type="pres">
      <dgm:prSet presAssocID="{DD4E8191-F54B-44B5-9367-3D3660A66AB1}" presName="spaceRect" presStyleCnt="0"/>
      <dgm:spPr/>
    </dgm:pt>
    <dgm:pt modelId="{138BD2AE-E148-490D-AD37-323F91168F95}" type="pres">
      <dgm:prSet presAssocID="{DD4E8191-F54B-44B5-9367-3D3660A66AB1}" presName="textRect" presStyleLbl="revTx" presStyleIdx="3" presStyleCnt="6">
        <dgm:presLayoutVars>
          <dgm:chMax val="1"/>
          <dgm:chPref val="1"/>
        </dgm:presLayoutVars>
      </dgm:prSet>
      <dgm:spPr/>
    </dgm:pt>
    <dgm:pt modelId="{970EC08E-50CB-486D-9925-B19C08B31521}" type="pres">
      <dgm:prSet presAssocID="{6FA2691D-4F49-45E3-BDED-C762D625A38E}" presName="sibTrans" presStyleLbl="sibTrans2D1" presStyleIdx="0" presStyleCnt="0"/>
      <dgm:spPr/>
    </dgm:pt>
    <dgm:pt modelId="{2519614F-52B8-4D41-89E4-1B83C66F7AEA}" type="pres">
      <dgm:prSet presAssocID="{0424A842-E162-4467-AC1E-21679E1739B1}" presName="compNode" presStyleCnt="0"/>
      <dgm:spPr/>
    </dgm:pt>
    <dgm:pt modelId="{B5423FF6-3281-452A-B86E-22A437D24326}" type="pres">
      <dgm:prSet presAssocID="{0424A842-E162-4467-AC1E-21679E1739B1}" presName="iconBgRect" presStyleLbl="bgShp" presStyleIdx="4" presStyleCnt="6"/>
      <dgm:spPr/>
    </dgm:pt>
    <dgm:pt modelId="{81AEB6CB-306A-4AA3-AB48-958B0E3708D8}" type="pres">
      <dgm:prSet presAssocID="{0424A842-E162-4467-AC1E-21679E1739B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ins"/>
        </a:ext>
      </dgm:extLst>
    </dgm:pt>
    <dgm:pt modelId="{549A8781-887F-4404-A36C-6755A8EA2942}" type="pres">
      <dgm:prSet presAssocID="{0424A842-E162-4467-AC1E-21679E1739B1}" presName="spaceRect" presStyleCnt="0"/>
      <dgm:spPr/>
    </dgm:pt>
    <dgm:pt modelId="{F73EDD2E-0CB6-47BB-9683-1A964D944D7D}" type="pres">
      <dgm:prSet presAssocID="{0424A842-E162-4467-AC1E-21679E1739B1}" presName="textRect" presStyleLbl="revTx" presStyleIdx="4" presStyleCnt="6">
        <dgm:presLayoutVars>
          <dgm:chMax val="1"/>
          <dgm:chPref val="1"/>
        </dgm:presLayoutVars>
      </dgm:prSet>
      <dgm:spPr/>
    </dgm:pt>
    <dgm:pt modelId="{D0E35ABB-D85D-4374-8757-26C126BD19B5}" type="pres">
      <dgm:prSet presAssocID="{969F4F20-8AA5-4AAC-A7AA-74DA750F5A5B}" presName="sibTrans" presStyleLbl="sibTrans2D1" presStyleIdx="0" presStyleCnt="0"/>
      <dgm:spPr/>
    </dgm:pt>
    <dgm:pt modelId="{C74D1A77-DD7E-45DD-AFF1-AFBB78D3DA1D}" type="pres">
      <dgm:prSet presAssocID="{1ED8283C-425E-EB43-84D8-4B12AC52C84A}" presName="compNode" presStyleCnt="0"/>
      <dgm:spPr/>
    </dgm:pt>
    <dgm:pt modelId="{099F03FD-D422-4F3D-90F0-6611BDD7F047}" type="pres">
      <dgm:prSet presAssocID="{1ED8283C-425E-EB43-84D8-4B12AC52C84A}" presName="iconBgRect" presStyleLbl="bgShp" presStyleIdx="5" presStyleCnt="6"/>
      <dgm:spPr/>
    </dgm:pt>
    <dgm:pt modelId="{76F7648A-57BB-4605-989A-0EDAF3DEB5EF}" type="pres">
      <dgm:prSet presAssocID="{1ED8283C-425E-EB43-84D8-4B12AC52C84A}"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oney"/>
        </a:ext>
      </dgm:extLst>
    </dgm:pt>
    <dgm:pt modelId="{2F766773-B384-40E2-8610-055A29215FAE}" type="pres">
      <dgm:prSet presAssocID="{1ED8283C-425E-EB43-84D8-4B12AC52C84A}" presName="spaceRect" presStyleCnt="0"/>
      <dgm:spPr/>
    </dgm:pt>
    <dgm:pt modelId="{B9E3048E-ABC2-4145-86B1-419873C3CA67}" type="pres">
      <dgm:prSet presAssocID="{1ED8283C-425E-EB43-84D8-4B12AC52C84A}" presName="textRect" presStyleLbl="revTx" presStyleIdx="5" presStyleCnt="6">
        <dgm:presLayoutVars>
          <dgm:chMax val="1"/>
          <dgm:chPref val="1"/>
        </dgm:presLayoutVars>
      </dgm:prSet>
      <dgm:spPr/>
    </dgm:pt>
  </dgm:ptLst>
  <dgm:cxnLst>
    <dgm:cxn modelId="{E3E46100-BDAA-154A-989F-B90D3626A881}" srcId="{476D07EC-FD6D-4BFA-B025-D7D3E90899A7}" destId="{1ED8283C-425E-EB43-84D8-4B12AC52C84A}" srcOrd="5" destOrd="0" parTransId="{1CFBC695-FB20-074F-8291-1CE3F8C86A3C}" sibTransId="{DDBBEC04-12B9-004D-818A-3461D5FAB3CA}"/>
    <dgm:cxn modelId="{75C65006-8004-2344-9BE1-0A8F55753840}" type="presOf" srcId="{DD4E8191-F54B-44B5-9367-3D3660A66AB1}" destId="{138BD2AE-E148-490D-AD37-323F91168F95}" srcOrd="0" destOrd="0" presId="urn:microsoft.com/office/officeart/2018/2/layout/IconCircleList"/>
    <dgm:cxn modelId="{2F621616-DD2C-FF48-B290-6F5637E28E57}" type="presOf" srcId="{AB89DE6F-D0EA-4262-9D1A-B6670A7BA0DC}" destId="{3AA9ED2E-5285-42D0-BD7E-0ECA101BD110}" srcOrd="0" destOrd="0" presId="urn:microsoft.com/office/officeart/2018/2/layout/IconCircleList"/>
    <dgm:cxn modelId="{3645C828-3AE0-41FB-A756-7C149E1400FA}" srcId="{476D07EC-FD6D-4BFA-B025-D7D3E90899A7}" destId="{0424A842-E162-4467-AC1E-21679E1739B1}" srcOrd="4" destOrd="0" parTransId="{BA3E3F04-0688-40B3-B026-331AC1953CA2}" sibTransId="{969F4F20-8AA5-4AAC-A7AA-74DA750F5A5B}"/>
    <dgm:cxn modelId="{5E826453-FBD4-8641-AF57-DBD62AB85294}" type="presOf" srcId="{C14B20FB-68D1-406B-8C66-799135D9B898}" destId="{6E7E5B67-4311-40B8-8C3E-FA647D1FC370}" srcOrd="0" destOrd="0" presId="urn:microsoft.com/office/officeart/2018/2/layout/IconCircleList"/>
    <dgm:cxn modelId="{C31A4455-0AD8-BA47-A408-5FC4B4A71741}" type="presOf" srcId="{254A60E8-4935-4280-8771-81070B9D9362}" destId="{9CE8FE90-685E-4141-8EAA-D956EFABC189}" srcOrd="0" destOrd="0" presId="urn:microsoft.com/office/officeart/2018/2/layout/IconCircleList"/>
    <dgm:cxn modelId="{17F4D370-F2EE-7740-A6FA-1AF0BAF120D9}" type="presOf" srcId="{6FA2691D-4F49-45E3-BDED-C762D625A38E}" destId="{970EC08E-50CB-486D-9925-B19C08B31521}" srcOrd="0" destOrd="0" presId="urn:microsoft.com/office/officeart/2018/2/layout/IconCircleList"/>
    <dgm:cxn modelId="{CAEAAE75-71CA-E947-8A67-D590BD9BBED7}" type="presOf" srcId="{1ED8283C-425E-EB43-84D8-4B12AC52C84A}" destId="{B9E3048E-ABC2-4145-86B1-419873C3CA67}" srcOrd="0" destOrd="0" presId="urn:microsoft.com/office/officeart/2018/2/layout/IconCircleList"/>
    <dgm:cxn modelId="{9E63AF7A-6042-864D-A6F1-5789022F4A6D}" type="presOf" srcId="{476D07EC-FD6D-4BFA-B025-D7D3E90899A7}" destId="{72F26F8D-2295-47AC-AF5E-E3DDCBB49DFD}" srcOrd="0" destOrd="0" presId="urn:microsoft.com/office/officeart/2018/2/layout/IconCircleList"/>
    <dgm:cxn modelId="{4B152C80-4B62-EC4E-8778-CEDF59020B37}" type="presOf" srcId="{0424A842-E162-4467-AC1E-21679E1739B1}" destId="{F73EDD2E-0CB6-47BB-9683-1A964D944D7D}" srcOrd="0" destOrd="0" presId="urn:microsoft.com/office/officeart/2018/2/layout/IconCircleList"/>
    <dgm:cxn modelId="{8E8CDE85-3B4D-BA40-871E-B2FFA4691902}" type="presOf" srcId="{7FE166FD-25BF-4984-B20F-CD34526BA99C}" destId="{B08773F2-E741-457B-9F18-9DB69B9B041C}" srcOrd="0" destOrd="0" presId="urn:microsoft.com/office/officeart/2018/2/layout/IconCircleList"/>
    <dgm:cxn modelId="{F0CD7B90-316C-45CF-8F91-9789C6CF3E8C}" srcId="{476D07EC-FD6D-4BFA-B025-D7D3E90899A7}" destId="{254A60E8-4935-4280-8771-81070B9D9362}" srcOrd="2" destOrd="0" parTransId="{F0326080-2310-4F1B-A040-2D050FBB7ABE}" sibTransId="{C14B20FB-68D1-406B-8C66-799135D9B898}"/>
    <dgm:cxn modelId="{4580D193-66B6-4AF5-8E3D-882A14C6D969}" srcId="{476D07EC-FD6D-4BFA-B025-D7D3E90899A7}" destId="{AB89DE6F-D0EA-4262-9D1A-B6670A7BA0DC}" srcOrd="0" destOrd="0" parTransId="{8C119468-E571-4062-A645-ECBC00911824}" sibTransId="{7FE166FD-25BF-4984-B20F-CD34526BA99C}"/>
    <dgm:cxn modelId="{BFA1A99F-F86A-5549-8A58-80E5CD793899}" type="presOf" srcId="{969F4F20-8AA5-4AAC-A7AA-74DA750F5A5B}" destId="{D0E35ABB-D85D-4374-8757-26C126BD19B5}" srcOrd="0" destOrd="0" presId="urn:microsoft.com/office/officeart/2018/2/layout/IconCircleList"/>
    <dgm:cxn modelId="{46228EB6-05DB-054C-AC9C-BE2F057C6BBF}" type="presOf" srcId="{5B8F75C1-774C-4675-BC81-1F60FFB56FA2}" destId="{349D7872-0C35-4CF8-919F-7CEE4A60D8F0}" srcOrd="0" destOrd="0" presId="urn:microsoft.com/office/officeart/2018/2/layout/IconCircleList"/>
    <dgm:cxn modelId="{307C58BA-EBEE-1B47-8614-3645FF9884C2}" type="presOf" srcId="{635500C8-8187-45EF-9160-86FF7697C8E2}" destId="{A972C5C0-8945-45E0-8E50-B3F13595F882}" srcOrd="0" destOrd="0" presId="urn:microsoft.com/office/officeart/2018/2/layout/IconCircleList"/>
    <dgm:cxn modelId="{02D564E6-A3C0-4C95-AD3A-51B4F4423CE3}" srcId="{476D07EC-FD6D-4BFA-B025-D7D3E90899A7}" destId="{5B8F75C1-774C-4675-BC81-1F60FFB56FA2}" srcOrd="1" destOrd="0" parTransId="{3909C5D4-689B-4902-8014-D346216AAA89}" sibTransId="{635500C8-8187-45EF-9160-86FF7697C8E2}"/>
    <dgm:cxn modelId="{4D9936F3-13EA-4E95-BAFE-1D03449D6646}" srcId="{476D07EC-FD6D-4BFA-B025-D7D3E90899A7}" destId="{DD4E8191-F54B-44B5-9367-3D3660A66AB1}" srcOrd="3" destOrd="0" parTransId="{7FEBFA7F-BFD1-46CE-8F09-88BD22D01889}" sibTransId="{6FA2691D-4F49-45E3-BDED-C762D625A38E}"/>
    <dgm:cxn modelId="{0C3D946B-EAEB-4E40-B890-8E8152DBC51D}" type="presParOf" srcId="{72F26F8D-2295-47AC-AF5E-E3DDCBB49DFD}" destId="{5C8EBC0E-F549-429E-84AF-DA0A0696E6D4}" srcOrd="0" destOrd="0" presId="urn:microsoft.com/office/officeart/2018/2/layout/IconCircleList"/>
    <dgm:cxn modelId="{5EA524D9-C615-F04C-B9E6-840C88230176}" type="presParOf" srcId="{5C8EBC0E-F549-429E-84AF-DA0A0696E6D4}" destId="{3E952E03-5AE3-4055-8B53-C0364D977EE1}" srcOrd="0" destOrd="0" presId="urn:microsoft.com/office/officeart/2018/2/layout/IconCircleList"/>
    <dgm:cxn modelId="{842F0651-CD4F-D74C-A0B6-5147F999F4C8}" type="presParOf" srcId="{3E952E03-5AE3-4055-8B53-C0364D977EE1}" destId="{B6BF51F1-BC0B-4572-9D8C-CDCAE63B9EC0}" srcOrd="0" destOrd="0" presId="urn:microsoft.com/office/officeart/2018/2/layout/IconCircleList"/>
    <dgm:cxn modelId="{011184D2-AD36-9C4F-BA15-FE9B9D96E888}" type="presParOf" srcId="{3E952E03-5AE3-4055-8B53-C0364D977EE1}" destId="{E359B497-C874-4596-ABC7-ECD4DAC250E2}" srcOrd="1" destOrd="0" presId="urn:microsoft.com/office/officeart/2018/2/layout/IconCircleList"/>
    <dgm:cxn modelId="{F88C7CEC-1437-FF42-97A6-CCF692C80DF8}" type="presParOf" srcId="{3E952E03-5AE3-4055-8B53-C0364D977EE1}" destId="{758EC987-0E1C-4661-B90E-6F05AFC6F00B}" srcOrd="2" destOrd="0" presId="urn:microsoft.com/office/officeart/2018/2/layout/IconCircleList"/>
    <dgm:cxn modelId="{826FBFC7-9B73-1546-8A45-67EAD86F0AC9}" type="presParOf" srcId="{3E952E03-5AE3-4055-8B53-C0364D977EE1}" destId="{3AA9ED2E-5285-42D0-BD7E-0ECA101BD110}" srcOrd="3" destOrd="0" presId="urn:microsoft.com/office/officeart/2018/2/layout/IconCircleList"/>
    <dgm:cxn modelId="{441DB092-C1B1-DB4D-A6EF-2D9521B82ABB}" type="presParOf" srcId="{5C8EBC0E-F549-429E-84AF-DA0A0696E6D4}" destId="{B08773F2-E741-457B-9F18-9DB69B9B041C}" srcOrd="1" destOrd="0" presId="urn:microsoft.com/office/officeart/2018/2/layout/IconCircleList"/>
    <dgm:cxn modelId="{5DCC8F4E-0F03-F94D-8D2B-2AD6F4A45298}" type="presParOf" srcId="{5C8EBC0E-F549-429E-84AF-DA0A0696E6D4}" destId="{910B2854-9F95-4112-8849-6454F88DED80}" srcOrd="2" destOrd="0" presId="urn:microsoft.com/office/officeart/2018/2/layout/IconCircleList"/>
    <dgm:cxn modelId="{E1BA7E0C-A9E7-5044-943B-9F45593C90C9}" type="presParOf" srcId="{910B2854-9F95-4112-8849-6454F88DED80}" destId="{1A059B1E-796D-4657-A591-71C947B0267A}" srcOrd="0" destOrd="0" presId="urn:microsoft.com/office/officeart/2018/2/layout/IconCircleList"/>
    <dgm:cxn modelId="{A86C9680-9168-B244-B07C-1E03E6EE91F8}" type="presParOf" srcId="{910B2854-9F95-4112-8849-6454F88DED80}" destId="{FFEBE86A-3E51-42AC-901C-62489B3FBD3C}" srcOrd="1" destOrd="0" presId="urn:microsoft.com/office/officeart/2018/2/layout/IconCircleList"/>
    <dgm:cxn modelId="{29B665D5-C402-704F-8239-298ABA99694B}" type="presParOf" srcId="{910B2854-9F95-4112-8849-6454F88DED80}" destId="{98DD8688-0128-4BCC-B239-4761FF5220E2}" srcOrd="2" destOrd="0" presId="urn:microsoft.com/office/officeart/2018/2/layout/IconCircleList"/>
    <dgm:cxn modelId="{4A847665-3862-3344-8CEF-0A4AED749747}" type="presParOf" srcId="{910B2854-9F95-4112-8849-6454F88DED80}" destId="{349D7872-0C35-4CF8-919F-7CEE4A60D8F0}" srcOrd="3" destOrd="0" presId="urn:microsoft.com/office/officeart/2018/2/layout/IconCircleList"/>
    <dgm:cxn modelId="{26AABC21-3F76-7C4C-8EBC-EF714E211F1C}" type="presParOf" srcId="{5C8EBC0E-F549-429E-84AF-DA0A0696E6D4}" destId="{A972C5C0-8945-45E0-8E50-B3F13595F882}" srcOrd="3" destOrd="0" presId="urn:microsoft.com/office/officeart/2018/2/layout/IconCircleList"/>
    <dgm:cxn modelId="{56FBFB3A-703B-9349-B522-B2A0820751C7}" type="presParOf" srcId="{5C8EBC0E-F549-429E-84AF-DA0A0696E6D4}" destId="{FEF2B3D7-0A0D-47B9-9176-872BA9E014F6}" srcOrd="4" destOrd="0" presId="urn:microsoft.com/office/officeart/2018/2/layout/IconCircleList"/>
    <dgm:cxn modelId="{13A569BC-6DDB-5548-AFC5-AE225DC3371D}" type="presParOf" srcId="{FEF2B3D7-0A0D-47B9-9176-872BA9E014F6}" destId="{8598A616-2B7D-4974-9150-8BF28D9629D1}" srcOrd="0" destOrd="0" presId="urn:microsoft.com/office/officeart/2018/2/layout/IconCircleList"/>
    <dgm:cxn modelId="{2710C5E2-2780-6542-A788-122C0410E345}" type="presParOf" srcId="{FEF2B3D7-0A0D-47B9-9176-872BA9E014F6}" destId="{F44985C3-A4FF-42AA-AEC4-CFF2512F9C5F}" srcOrd="1" destOrd="0" presId="urn:microsoft.com/office/officeart/2018/2/layout/IconCircleList"/>
    <dgm:cxn modelId="{1781442C-6428-AB44-8A09-033F539E12F3}" type="presParOf" srcId="{FEF2B3D7-0A0D-47B9-9176-872BA9E014F6}" destId="{4D716E55-0839-47E9-9D68-67815B850489}" srcOrd="2" destOrd="0" presId="urn:microsoft.com/office/officeart/2018/2/layout/IconCircleList"/>
    <dgm:cxn modelId="{7A87A38B-33F8-A541-96C5-1F3E09751B71}" type="presParOf" srcId="{FEF2B3D7-0A0D-47B9-9176-872BA9E014F6}" destId="{9CE8FE90-685E-4141-8EAA-D956EFABC189}" srcOrd="3" destOrd="0" presId="urn:microsoft.com/office/officeart/2018/2/layout/IconCircleList"/>
    <dgm:cxn modelId="{912B46E9-BA00-5947-B844-37332AF2A9A0}" type="presParOf" srcId="{5C8EBC0E-F549-429E-84AF-DA0A0696E6D4}" destId="{6E7E5B67-4311-40B8-8C3E-FA647D1FC370}" srcOrd="5" destOrd="0" presId="urn:microsoft.com/office/officeart/2018/2/layout/IconCircleList"/>
    <dgm:cxn modelId="{AF15AF3E-188F-864B-8CBE-572AA835BFB7}" type="presParOf" srcId="{5C8EBC0E-F549-429E-84AF-DA0A0696E6D4}" destId="{527AA5D0-D281-4842-BCCB-C534B371A579}" srcOrd="6" destOrd="0" presId="urn:microsoft.com/office/officeart/2018/2/layout/IconCircleList"/>
    <dgm:cxn modelId="{9B9E24BD-90C6-624A-8346-F42CD5A3664A}" type="presParOf" srcId="{527AA5D0-D281-4842-BCCB-C534B371A579}" destId="{0538049D-3676-46D6-9D5B-62565389B4E6}" srcOrd="0" destOrd="0" presId="urn:microsoft.com/office/officeart/2018/2/layout/IconCircleList"/>
    <dgm:cxn modelId="{67643DB6-040A-A244-8BC4-2E8ECB0685BB}" type="presParOf" srcId="{527AA5D0-D281-4842-BCCB-C534B371A579}" destId="{5D6EC0F3-874B-43F0-972E-0B3C57D2D2CD}" srcOrd="1" destOrd="0" presId="urn:microsoft.com/office/officeart/2018/2/layout/IconCircleList"/>
    <dgm:cxn modelId="{79EBA979-C102-5649-A402-647502D902B6}" type="presParOf" srcId="{527AA5D0-D281-4842-BCCB-C534B371A579}" destId="{D94F6A2E-65C5-4496-914B-F2FCADA3BF63}" srcOrd="2" destOrd="0" presId="urn:microsoft.com/office/officeart/2018/2/layout/IconCircleList"/>
    <dgm:cxn modelId="{2BB4074A-3E84-854B-942A-D5D010EDF846}" type="presParOf" srcId="{527AA5D0-D281-4842-BCCB-C534B371A579}" destId="{138BD2AE-E148-490D-AD37-323F91168F95}" srcOrd="3" destOrd="0" presId="urn:microsoft.com/office/officeart/2018/2/layout/IconCircleList"/>
    <dgm:cxn modelId="{1AF96CB0-CF0B-FC4D-9451-68BBCE77719A}" type="presParOf" srcId="{5C8EBC0E-F549-429E-84AF-DA0A0696E6D4}" destId="{970EC08E-50CB-486D-9925-B19C08B31521}" srcOrd="7" destOrd="0" presId="urn:microsoft.com/office/officeart/2018/2/layout/IconCircleList"/>
    <dgm:cxn modelId="{EA62D0E6-86C1-0C42-B847-2AE8E38CF563}" type="presParOf" srcId="{5C8EBC0E-F549-429E-84AF-DA0A0696E6D4}" destId="{2519614F-52B8-4D41-89E4-1B83C66F7AEA}" srcOrd="8" destOrd="0" presId="urn:microsoft.com/office/officeart/2018/2/layout/IconCircleList"/>
    <dgm:cxn modelId="{3EF127A6-1F2F-4C4C-9782-80B2854940FF}" type="presParOf" srcId="{2519614F-52B8-4D41-89E4-1B83C66F7AEA}" destId="{B5423FF6-3281-452A-B86E-22A437D24326}" srcOrd="0" destOrd="0" presId="urn:microsoft.com/office/officeart/2018/2/layout/IconCircleList"/>
    <dgm:cxn modelId="{3991E587-E10C-4847-ABF4-57DF83531506}" type="presParOf" srcId="{2519614F-52B8-4D41-89E4-1B83C66F7AEA}" destId="{81AEB6CB-306A-4AA3-AB48-958B0E3708D8}" srcOrd="1" destOrd="0" presId="urn:microsoft.com/office/officeart/2018/2/layout/IconCircleList"/>
    <dgm:cxn modelId="{0787D47B-88F6-A042-A0C6-131C71348154}" type="presParOf" srcId="{2519614F-52B8-4D41-89E4-1B83C66F7AEA}" destId="{549A8781-887F-4404-A36C-6755A8EA2942}" srcOrd="2" destOrd="0" presId="urn:microsoft.com/office/officeart/2018/2/layout/IconCircleList"/>
    <dgm:cxn modelId="{3419D24F-8EBF-EB46-A9B7-C498A395A878}" type="presParOf" srcId="{2519614F-52B8-4D41-89E4-1B83C66F7AEA}" destId="{F73EDD2E-0CB6-47BB-9683-1A964D944D7D}" srcOrd="3" destOrd="0" presId="urn:microsoft.com/office/officeart/2018/2/layout/IconCircleList"/>
    <dgm:cxn modelId="{BCFBEF9A-61CB-9A48-8545-03EF6829D750}" type="presParOf" srcId="{5C8EBC0E-F549-429E-84AF-DA0A0696E6D4}" destId="{D0E35ABB-D85D-4374-8757-26C126BD19B5}" srcOrd="9" destOrd="0" presId="urn:microsoft.com/office/officeart/2018/2/layout/IconCircleList"/>
    <dgm:cxn modelId="{7BB58FA6-A8D9-0B4A-88C5-EF2EACF34B41}" type="presParOf" srcId="{5C8EBC0E-F549-429E-84AF-DA0A0696E6D4}" destId="{C74D1A77-DD7E-45DD-AFF1-AFBB78D3DA1D}" srcOrd="10" destOrd="0" presId="urn:microsoft.com/office/officeart/2018/2/layout/IconCircleList"/>
    <dgm:cxn modelId="{58F710CE-FB08-2042-9C6A-E77FC5F851C8}" type="presParOf" srcId="{C74D1A77-DD7E-45DD-AFF1-AFBB78D3DA1D}" destId="{099F03FD-D422-4F3D-90F0-6611BDD7F047}" srcOrd="0" destOrd="0" presId="urn:microsoft.com/office/officeart/2018/2/layout/IconCircleList"/>
    <dgm:cxn modelId="{0B7A9D3E-1811-0D45-86AD-B6EE12285D2E}" type="presParOf" srcId="{C74D1A77-DD7E-45DD-AFF1-AFBB78D3DA1D}" destId="{76F7648A-57BB-4605-989A-0EDAF3DEB5EF}" srcOrd="1" destOrd="0" presId="urn:microsoft.com/office/officeart/2018/2/layout/IconCircleList"/>
    <dgm:cxn modelId="{DB0DF673-EDAE-794B-88DE-2EC63EC7E3B8}" type="presParOf" srcId="{C74D1A77-DD7E-45DD-AFF1-AFBB78D3DA1D}" destId="{2F766773-B384-40E2-8610-055A29215FAE}" srcOrd="2" destOrd="0" presId="urn:microsoft.com/office/officeart/2018/2/layout/IconCircleList"/>
    <dgm:cxn modelId="{9FA2E38C-76AA-D54D-8380-8455420C3780}" type="presParOf" srcId="{C74D1A77-DD7E-45DD-AFF1-AFBB78D3DA1D}" destId="{B9E3048E-ABC2-4145-86B1-419873C3CA67}"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A5B2254-F15D-A947-AF49-1E121219DA4C}" type="doc">
      <dgm:prSet loTypeId="urn:microsoft.com/office/officeart/2005/8/layout/vList2" loCatId="list" qsTypeId="urn:microsoft.com/office/officeart/2005/8/quickstyle/simple4" qsCatId="simple" csTypeId="urn:microsoft.com/office/officeart/2005/8/colors/accent0_3" csCatId="mainScheme" phldr="1"/>
      <dgm:spPr/>
      <dgm:t>
        <a:bodyPr/>
        <a:lstStyle/>
        <a:p>
          <a:endParaRPr lang="en-GB"/>
        </a:p>
      </dgm:t>
    </dgm:pt>
    <dgm:pt modelId="{EE34EC2C-B93E-AF4B-8E83-1FAB45F7BCBA}">
      <dgm:prSet/>
      <dgm:spPr/>
      <dgm:t>
        <a:bodyPr/>
        <a:lstStyle/>
        <a:p>
          <a:r>
            <a:rPr lang="en-NA"/>
            <a:t>Green Hydrogen</a:t>
          </a:r>
        </a:p>
      </dgm:t>
    </dgm:pt>
    <dgm:pt modelId="{76AA42B1-3CDE-5146-978C-516558EACFA4}" type="parTrans" cxnId="{CED2927B-EF93-6743-B821-1EB208D3289E}">
      <dgm:prSet/>
      <dgm:spPr/>
      <dgm:t>
        <a:bodyPr/>
        <a:lstStyle/>
        <a:p>
          <a:endParaRPr lang="en-GB"/>
        </a:p>
      </dgm:t>
    </dgm:pt>
    <dgm:pt modelId="{80149851-9ED6-A544-ABFF-26178DD54D87}" type="sibTrans" cxnId="{CED2927B-EF93-6743-B821-1EB208D3289E}">
      <dgm:prSet/>
      <dgm:spPr/>
      <dgm:t>
        <a:bodyPr/>
        <a:lstStyle/>
        <a:p>
          <a:endParaRPr lang="en-GB"/>
        </a:p>
      </dgm:t>
    </dgm:pt>
    <dgm:pt modelId="{C3E4E7BE-8D9D-2244-AA34-93B25DFF460D}">
      <dgm:prSet/>
      <dgm:spPr/>
      <dgm:t>
        <a:bodyPr/>
        <a:lstStyle/>
        <a:p>
          <a:r>
            <a:rPr lang="en-GB"/>
            <a:t>U</a:t>
          </a:r>
          <a:r>
            <a:rPr lang="en-NA"/>
            <a:t>se of renewable energy in the manufacturing and supply of railway infrastructure and rolling stock.</a:t>
          </a:r>
        </a:p>
      </dgm:t>
    </dgm:pt>
    <dgm:pt modelId="{C81704D2-6348-6A46-B37B-292C30A409C5}" type="parTrans" cxnId="{FE9619C0-DA81-4843-9EAE-F51E87F43AE3}">
      <dgm:prSet/>
      <dgm:spPr/>
      <dgm:t>
        <a:bodyPr/>
        <a:lstStyle/>
        <a:p>
          <a:endParaRPr lang="en-GB"/>
        </a:p>
      </dgm:t>
    </dgm:pt>
    <dgm:pt modelId="{20514DA3-EADC-5845-A64F-F411681D7027}" type="sibTrans" cxnId="{FE9619C0-DA81-4843-9EAE-F51E87F43AE3}">
      <dgm:prSet/>
      <dgm:spPr/>
      <dgm:t>
        <a:bodyPr/>
        <a:lstStyle/>
        <a:p>
          <a:endParaRPr lang="en-GB"/>
        </a:p>
      </dgm:t>
    </dgm:pt>
    <dgm:pt modelId="{48241A45-0911-DB4A-ABA7-5AACD671B10B}">
      <dgm:prSet/>
      <dgm:spPr/>
      <dgm:t>
        <a:bodyPr/>
        <a:lstStyle/>
        <a:p>
          <a:r>
            <a:rPr lang="en-NA"/>
            <a:t>Hydrogen train </a:t>
          </a:r>
        </a:p>
      </dgm:t>
    </dgm:pt>
    <dgm:pt modelId="{40D0A597-7102-F44C-86E4-50FF056416F3}" type="parTrans" cxnId="{07F0D637-7691-9844-9370-84E51287FEAC}">
      <dgm:prSet/>
      <dgm:spPr/>
      <dgm:t>
        <a:bodyPr/>
        <a:lstStyle/>
        <a:p>
          <a:endParaRPr lang="en-GB"/>
        </a:p>
      </dgm:t>
    </dgm:pt>
    <dgm:pt modelId="{7DDB6C58-6585-044A-B153-9F42476FCB7B}" type="sibTrans" cxnId="{07F0D637-7691-9844-9370-84E51287FEAC}">
      <dgm:prSet/>
      <dgm:spPr/>
      <dgm:t>
        <a:bodyPr/>
        <a:lstStyle/>
        <a:p>
          <a:endParaRPr lang="en-GB"/>
        </a:p>
      </dgm:t>
    </dgm:pt>
    <dgm:pt modelId="{F7479CA8-3573-DF43-B2D3-6F32152C76CB}">
      <dgm:prSet/>
      <dgm:spPr/>
      <dgm:t>
        <a:bodyPr/>
        <a:lstStyle/>
        <a:p>
          <a:r>
            <a:rPr lang="en-NA"/>
            <a:t>Political will </a:t>
          </a:r>
        </a:p>
        <a:p>
          <a:pPr marL="0" lvl="0" defTabSz="1555750">
            <a:spcBef>
              <a:spcPct val="0"/>
            </a:spcBef>
            <a:spcAft>
              <a:spcPct val="35000"/>
            </a:spcAft>
            <a:buNone/>
          </a:pPr>
          <a:endParaRPr lang="en-NA"/>
        </a:p>
      </dgm:t>
    </dgm:pt>
    <dgm:pt modelId="{31FA75F0-B11C-1946-857C-5C6447ED7288}" type="parTrans" cxnId="{8892550F-9F4E-4D48-839D-BC7445680A8B}">
      <dgm:prSet/>
      <dgm:spPr/>
      <dgm:t>
        <a:bodyPr/>
        <a:lstStyle/>
        <a:p>
          <a:endParaRPr lang="en-GB"/>
        </a:p>
      </dgm:t>
    </dgm:pt>
    <dgm:pt modelId="{764A7933-5E43-4B49-8E5F-B2E9CE49DCB2}" type="sibTrans" cxnId="{8892550F-9F4E-4D48-839D-BC7445680A8B}">
      <dgm:prSet/>
      <dgm:spPr/>
      <dgm:t>
        <a:bodyPr/>
        <a:lstStyle/>
        <a:p>
          <a:endParaRPr lang="en-GB"/>
        </a:p>
      </dgm:t>
    </dgm:pt>
    <dgm:pt modelId="{D2F33795-BEE7-7145-872E-40D02AFCF543}">
      <dgm:prSet/>
      <dgm:spPr/>
      <dgm:t>
        <a:bodyPr/>
        <a:lstStyle/>
        <a:p>
          <a:r>
            <a:rPr lang="en-GB"/>
            <a:t>D</a:t>
          </a:r>
          <a:r>
            <a:rPr lang="en-NA"/>
            <a:t>ownstream activities</a:t>
          </a:r>
        </a:p>
      </dgm:t>
    </dgm:pt>
    <dgm:pt modelId="{0747997B-6F59-7B41-BD10-2ED475BC4209}" type="parTrans" cxnId="{3C050524-2142-624F-89BD-2C692880984A}">
      <dgm:prSet/>
      <dgm:spPr/>
      <dgm:t>
        <a:bodyPr/>
        <a:lstStyle/>
        <a:p>
          <a:endParaRPr lang="en-GB"/>
        </a:p>
      </dgm:t>
    </dgm:pt>
    <dgm:pt modelId="{DDD81864-5D0A-CA4A-BA45-CDE382631AC0}" type="sibTrans" cxnId="{3C050524-2142-624F-89BD-2C692880984A}">
      <dgm:prSet/>
      <dgm:spPr/>
      <dgm:t>
        <a:bodyPr/>
        <a:lstStyle/>
        <a:p>
          <a:endParaRPr lang="en-GB"/>
        </a:p>
      </dgm:t>
    </dgm:pt>
    <dgm:pt modelId="{FF3C38F1-050C-0F48-B142-E5EF066EAF93}">
      <dgm:prSet/>
      <dgm:spPr/>
      <dgm:t>
        <a:bodyPr/>
        <a:lstStyle/>
        <a:p>
          <a:r>
            <a:rPr lang="en-GB"/>
            <a:t>Exploration of other commodities (based on the feasibility study) fuel, Iron ore </a:t>
          </a:r>
        </a:p>
      </dgm:t>
    </dgm:pt>
    <dgm:pt modelId="{E5836805-45D3-8942-B10A-9DE1C3128EFA}" type="parTrans" cxnId="{60849B31-127A-D94F-9731-6F13EAABA61F}">
      <dgm:prSet/>
      <dgm:spPr/>
      <dgm:t>
        <a:bodyPr/>
        <a:lstStyle/>
        <a:p>
          <a:endParaRPr lang="en-GB"/>
        </a:p>
      </dgm:t>
    </dgm:pt>
    <dgm:pt modelId="{E279365D-B46B-8747-AB09-2427DADB943D}" type="sibTrans" cxnId="{60849B31-127A-D94F-9731-6F13EAABA61F}">
      <dgm:prSet/>
      <dgm:spPr/>
      <dgm:t>
        <a:bodyPr/>
        <a:lstStyle/>
        <a:p>
          <a:endParaRPr lang="en-GB"/>
        </a:p>
      </dgm:t>
    </dgm:pt>
    <dgm:pt modelId="{CE471882-7384-E94C-9BC3-BB3A5FDB202B}" type="pres">
      <dgm:prSet presAssocID="{BA5B2254-F15D-A947-AF49-1E121219DA4C}" presName="linear" presStyleCnt="0">
        <dgm:presLayoutVars>
          <dgm:animLvl val="lvl"/>
          <dgm:resizeHandles val="exact"/>
        </dgm:presLayoutVars>
      </dgm:prSet>
      <dgm:spPr/>
    </dgm:pt>
    <dgm:pt modelId="{2541A0FF-687E-B54C-89E7-152A942D70B5}" type="pres">
      <dgm:prSet presAssocID="{EE34EC2C-B93E-AF4B-8E83-1FAB45F7BCBA}" presName="parentText" presStyleLbl="node1" presStyleIdx="0" presStyleCnt="4">
        <dgm:presLayoutVars>
          <dgm:chMax val="0"/>
          <dgm:bulletEnabled val="1"/>
        </dgm:presLayoutVars>
      </dgm:prSet>
      <dgm:spPr/>
    </dgm:pt>
    <dgm:pt modelId="{697C53B5-4AA2-BE48-871F-CAA6EF033CC1}" type="pres">
      <dgm:prSet presAssocID="{EE34EC2C-B93E-AF4B-8E83-1FAB45F7BCBA}" presName="childText" presStyleLbl="revTx" presStyleIdx="0" presStyleCnt="1">
        <dgm:presLayoutVars>
          <dgm:bulletEnabled val="1"/>
        </dgm:presLayoutVars>
      </dgm:prSet>
      <dgm:spPr/>
    </dgm:pt>
    <dgm:pt modelId="{5AF49950-BECF-DD44-9E82-79766DF77D47}" type="pres">
      <dgm:prSet presAssocID="{D2F33795-BEE7-7145-872E-40D02AFCF543}" presName="parentText" presStyleLbl="node1" presStyleIdx="1" presStyleCnt="4">
        <dgm:presLayoutVars>
          <dgm:chMax val="0"/>
          <dgm:bulletEnabled val="1"/>
        </dgm:presLayoutVars>
      </dgm:prSet>
      <dgm:spPr/>
    </dgm:pt>
    <dgm:pt modelId="{E54C74C4-8DF6-F340-9E27-EB7F8A838518}" type="pres">
      <dgm:prSet presAssocID="{DDD81864-5D0A-CA4A-BA45-CDE382631AC0}" presName="spacer" presStyleCnt="0"/>
      <dgm:spPr/>
    </dgm:pt>
    <dgm:pt modelId="{D909EA7E-A386-5647-9335-962E28C6F47E}" type="pres">
      <dgm:prSet presAssocID="{F7479CA8-3573-DF43-B2D3-6F32152C76CB}" presName="parentText" presStyleLbl="node1" presStyleIdx="2" presStyleCnt="4">
        <dgm:presLayoutVars>
          <dgm:chMax val="0"/>
          <dgm:bulletEnabled val="1"/>
        </dgm:presLayoutVars>
      </dgm:prSet>
      <dgm:spPr/>
    </dgm:pt>
    <dgm:pt modelId="{F295FCB6-4C09-C140-BB12-518549CD3D86}" type="pres">
      <dgm:prSet presAssocID="{764A7933-5E43-4B49-8E5F-B2E9CE49DCB2}" presName="spacer" presStyleCnt="0"/>
      <dgm:spPr/>
    </dgm:pt>
    <dgm:pt modelId="{3128F32B-4933-034B-BD13-73210EA2B4EA}" type="pres">
      <dgm:prSet presAssocID="{FF3C38F1-050C-0F48-B142-E5EF066EAF93}" presName="parentText" presStyleLbl="node1" presStyleIdx="3" presStyleCnt="4">
        <dgm:presLayoutVars>
          <dgm:chMax val="0"/>
          <dgm:bulletEnabled val="1"/>
        </dgm:presLayoutVars>
      </dgm:prSet>
      <dgm:spPr/>
    </dgm:pt>
  </dgm:ptLst>
  <dgm:cxnLst>
    <dgm:cxn modelId="{AAE36301-6796-4446-A410-B90BAEFB9449}" type="presOf" srcId="{48241A45-0911-DB4A-ABA7-5AACD671B10B}" destId="{697C53B5-4AA2-BE48-871F-CAA6EF033CC1}" srcOrd="0" destOrd="0" presId="urn:microsoft.com/office/officeart/2005/8/layout/vList2"/>
    <dgm:cxn modelId="{8892550F-9F4E-4D48-839D-BC7445680A8B}" srcId="{BA5B2254-F15D-A947-AF49-1E121219DA4C}" destId="{F7479CA8-3573-DF43-B2D3-6F32152C76CB}" srcOrd="2" destOrd="0" parTransId="{31FA75F0-B11C-1946-857C-5C6447ED7288}" sibTransId="{764A7933-5E43-4B49-8E5F-B2E9CE49DCB2}"/>
    <dgm:cxn modelId="{3C050524-2142-624F-89BD-2C692880984A}" srcId="{BA5B2254-F15D-A947-AF49-1E121219DA4C}" destId="{D2F33795-BEE7-7145-872E-40D02AFCF543}" srcOrd="1" destOrd="0" parTransId="{0747997B-6F59-7B41-BD10-2ED475BC4209}" sibTransId="{DDD81864-5D0A-CA4A-BA45-CDE382631AC0}"/>
    <dgm:cxn modelId="{2168452B-EB2F-F046-95FB-03ED065E2AA7}" type="presOf" srcId="{D2F33795-BEE7-7145-872E-40D02AFCF543}" destId="{5AF49950-BECF-DD44-9E82-79766DF77D47}" srcOrd="0" destOrd="0" presId="urn:microsoft.com/office/officeart/2005/8/layout/vList2"/>
    <dgm:cxn modelId="{60849B31-127A-D94F-9731-6F13EAABA61F}" srcId="{BA5B2254-F15D-A947-AF49-1E121219DA4C}" destId="{FF3C38F1-050C-0F48-B142-E5EF066EAF93}" srcOrd="3" destOrd="0" parTransId="{E5836805-45D3-8942-B10A-9DE1C3128EFA}" sibTransId="{E279365D-B46B-8747-AB09-2427DADB943D}"/>
    <dgm:cxn modelId="{07F0D637-7691-9844-9370-84E51287FEAC}" srcId="{EE34EC2C-B93E-AF4B-8E83-1FAB45F7BCBA}" destId="{48241A45-0911-DB4A-ABA7-5AACD671B10B}" srcOrd="0" destOrd="0" parTransId="{40D0A597-7102-F44C-86E4-50FF056416F3}" sibTransId="{7DDB6C58-6585-044A-B153-9F42476FCB7B}"/>
    <dgm:cxn modelId="{8147E27A-EF74-B141-82C1-76494BBC1D18}" type="presOf" srcId="{F7479CA8-3573-DF43-B2D3-6F32152C76CB}" destId="{D909EA7E-A386-5647-9335-962E28C6F47E}" srcOrd="0" destOrd="0" presId="urn:microsoft.com/office/officeart/2005/8/layout/vList2"/>
    <dgm:cxn modelId="{CED2927B-EF93-6743-B821-1EB208D3289E}" srcId="{BA5B2254-F15D-A947-AF49-1E121219DA4C}" destId="{EE34EC2C-B93E-AF4B-8E83-1FAB45F7BCBA}" srcOrd="0" destOrd="0" parTransId="{76AA42B1-3CDE-5146-978C-516558EACFA4}" sibTransId="{80149851-9ED6-A544-ABFF-26178DD54D87}"/>
    <dgm:cxn modelId="{3637A681-25AD-2940-8150-68144BAA413C}" type="presOf" srcId="{BA5B2254-F15D-A947-AF49-1E121219DA4C}" destId="{CE471882-7384-E94C-9BC3-BB3A5FDB202B}" srcOrd="0" destOrd="0" presId="urn:microsoft.com/office/officeart/2005/8/layout/vList2"/>
    <dgm:cxn modelId="{0899728F-8359-FC44-BD0D-D5D3273D587C}" type="presOf" srcId="{FF3C38F1-050C-0F48-B142-E5EF066EAF93}" destId="{3128F32B-4933-034B-BD13-73210EA2B4EA}" srcOrd="0" destOrd="0" presId="urn:microsoft.com/office/officeart/2005/8/layout/vList2"/>
    <dgm:cxn modelId="{FE9619C0-DA81-4843-9EAE-F51E87F43AE3}" srcId="{EE34EC2C-B93E-AF4B-8E83-1FAB45F7BCBA}" destId="{C3E4E7BE-8D9D-2244-AA34-93B25DFF460D}" srcOrd="1" destOrd="0" parTransId="{C81704D2-6348-6A46-B37B-292C30A409C5}" sibTransId="{20514DA3-EADC-5845-A64F-F411681D7027}"/>
    <dgm:cxn modelId="{412707C8-37E9-A14F-8AFC-07BBBC3B2FE6}" type="presOf" srcId="{C3E4E7BE-8D9D-2244-AA34-93B25DFF460D}" destId="{697C53B5-4AA2-BE48-871F-CAA6EF033CC1}" srcOrd="0" destOrd="1" presId="urn:microsoft.com/office/officeart/2005/8/layout/vList2"/>
    <dgm:cxn modelId="{4204E5FB-CF30-834E-8DB7-94A687A0F397}" type="presOf" srcId="{EE34EC2C-B93E-AF4B-8E83-1FAB45F7BCBA}" destId="{2541A0FF-687E-B54C-89E7-152A942D70B5}" srcOrd="0" destOrd="0" presId="urn:microsoft.com/office/officeart/2005/8/layout/vList2"/>
    <dgm:cxn modelId="{AB51DF84-DECB-CA4D-84F3-E8C3DD09A0E5}" type="presParOf" srcId="{CE471882-7384-E94C-9BC3-BB3A5FDB202B}" destId="{2541A0FF-687E-B54C-89E7-152A942D70B5}" srcOrd="0" destOrd="0" presId="urn:microsoft.com/office/officeart/2005/8/layout/vList2"/>
    <dgm:cxn modelId="{89F31F34-E444-1D43-BC1A-1C194DF3E78E}" type="presParOf" srcId="{CE471882-7384-E94C-9BC3-BB3A5FDB202B}" destId="{697C53B5-4AA2-BE48-871F-CAA6EF033CC1}" srcOrd="1" destOrd="0" presId="urn:microsoft.com/office/officeart/2005/8/layout/vList2"/>
    <dgm:cxn modelId="{D07852C4-035F-3148-85AA-BF3A7513D95F}" type="presParOf" srcId="{CE471882-7384-E94C-9BC3-BB3A5FDB202B}" destId="{5AF49950-BECF-DD44-9E82-79766DF77D47}" srcOrd="2" destOrd="0" presId="urn:microsoft.com/office/officeart/2005/8/layout/vList2"/>
    <dgm:cxn modelId="{2CF2304D-2287-6C48-93A6-B6090213AD0B}" type="presParOf" srcId="{CE471882-7384-E94C-9BC3-BB3A5FDB202B}" destId="{E54C74C4-8DF6-F340-9E27-EB7F8A838518}" srcOrd="3" destOrd="0" presId="urn:microsoft.com/office/officeart/2005/8/layout/vList2"/>
    <dgm:cxn modelId="{5DB4144C-0187-E64F-9888-6BC0DBEEE2EE}" type="presParOf" srcId="{CE471882-7384-E94C-9BC3-BB3A5FDB202B}" destId="{D909EA7E-A386-5647-9335-962E28C6F47E}" srcOrd="4" destOrd="0" presId="urn:microsoft.com/office/officeart/2005/8/layout/vList2"/>
    <dgm:cxn modelId="{90907960-F35A-E542-9732-5A0E6B54BB45}" type="presParOf" srcId="{CE471882-7384-E94C-9BC3-BB3A5FDB202B}" destId="{F295FCB6-4C09-C140-BB12-518549CD3D86}" srcOrd="5" destOrd="0" presId="urn:microsoft.com/office/officeart/2005/8/layout/vList2"/>
    <dgm:cxn modelId="{149C6B0C-D3EE-4444-AC3F-E24E875203C3}" type="presParOf" srcId="{CE471882-7384-E94C-9BC3-BB3A5FDB202B}" destId="{3128F32B-4933-034B-BD13-73210EA2B4EA}"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223DF0-47A5-3343-93B7-B182552A86B9}">
      <dsp:nvSpPr>
        <dsp:cNvPr id="0" name=""/>
        <dsp:cNvSpPr/>
      </dsp:nvSpPr>
      <dsp:spPr>
        <a:xfrm rot="2563154">
          <a:off x="3809207" y="3705545"/>
          <a:ext cx="795578" cy="43417"/>
        </a:xfrm>
        <a:custGeom>
          <a:avLst/>
          <a:gdLst/>
          <a:ahLst/>
          <a:cxnLst/>
          <a:rect l="0" t="0" r="0" b="0"/>
          <a:pathLst>
            <a:path>
              <a:moveTo>
                <a:pt x="0" y="21708"/>
              </a:moveTo>
              <a:lnTo>
                <a:pt x="795578" y="21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5C5EB73-6C0F-2F41-90AD-353BE840647C}">
      <dsp:nvSpPr>
        <dsp:cNvPr id="0" name=""/>
        <dsp:cNvSpPr/>
      </dsp:nvSpPr>
      <dsp:spPr>
        <a:xfrm>
          <a:off x="3914746" y="2615922"/>
          <a:ext cx="885208" cy="43417"/>
        </a:xfrm>
        <a:custGeom>
          <a:avLst/>
          <a:gdLst/>
          <a:ahLst/>
          <a:cxnLst/>
          <a:rect l="0" t="0" r="0" b="0"/>
          <a:pathLst>
            <a:path>
              <a:moveTo>
                <a:pt x="0" y="21708"/>
              </a:moveTo>
              <a:lnTo>
                <a:pt x="885208" y="21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BC9349-0ADD-7042-B810-001F4887902E}">
      <dsp:nvSpPr>
        <dsp:cNvPr id="0" name=""/>
        <dsp:cNvSpPr/>
      </dsp:nvSpPr>
      <dsp:spPr>
        <a:xfrm rot="19036846">
          <a:off x="3809207" y="1526299"/>
          <a:ext cx="795578" cy="43417"/>
        </a:xfrm>
        <a:custGeom>
          <a:avLst/>
          <a:gdLst/>
          <a:ahLst/>
          <a:cxnLst/>
          <a:rect l="0" t="0" r="0" b="0"/>
          <a:pathLst>
            <a:path>
              <a:moveTo>
                <a:pt x="0" y="21708"/>
              </a:moveTo>
              <a:lnTo>
                <a:pt x="795578" y="2170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9816EC-A266-724C-87FC-3E4FD2EBFB3E}">
      <dsp:nvSpPr>
        <dsp:cNvPr id="0" name=""/>
        <dsp:cNvSpPr/>
      </dsp:nvSpPr>
      <dsp:spPr>
        <a:xfrm>
          <a:off x="1377761" y="1407490"/>
          <a:ext cx="2536477" cy="2536477"/>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680759-591B-3A45-A382-80EAF52A5F83}">
      <dsp:nvSpPr>
        <dsp:cNvPr id="0" name=""/>
        <dsp:cNvSpPr/>
      </dsp:nvSpPr>
      <dsp:spPr>
        <a:xfrm>
          <a:off x="4297358" y="973"/>
          <a:ext cx="1521886" cy="15218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A" sz="1200" kern="1200"/>
            <a:t>Namibia developed various transport corridors into Africa</a:t>
          </a:r>
        </a:p>
      </dsp:txBody>
      <dsp:txXfrm>
        <a:off x="4520233" y="223848"/>
        <a:ext cx="1076136" cy="1076136"/>
      </dsp:txXfrm>
    </dsp:sp>
    <dsp:sp modelId="{B809096C-5A1A-0846-ACEC-9E16863A02EC}">
      <dsp:nvSpPr>
        <dsp:cNvPr id="0" name=""/>
        <dsp:cNvSpPr/>
      </dsp:nvSpPr>
      <dsp:spPr>
        <a:xfrm>
          <a:off x="5971433" y="973"/>
          <a:ext cx="2282829" cy="1521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71450" lvl="1" indent="-171450" algn="l" defTabSz="711200">
            <a:lnSpc>
              <a:spcPct val="90000"/>
            </a:lnSpc>
            <a:spcBef>
              <a:spcPct val="0"/>
            </a:spcBef>
            <a:spcAft>
              <a:spcPct val="15000"/>
            </a:spcAft>
            <a:buChar char="•"/>
          </a:pPr>
          <a:r>
            <a:rPr lang="en-NA" sz="1600" kern="1200" dirty="0"/>
            <a:t>Walvis Bay-Ndola-Lubumbashi Development Corridor</a:t>
          </a:r>
        </a:p>
        <a:p>
          <a:pPr marL="171450" lvl="1" indent="-171450" algn="l" defTabSz="711200">
            <a:lnSpc>
              <a:spcPct val="90000"/>
            </a:lnSpc>
            <a:spcBef>
              <a:spcPct val="0"/>
            </a:spcBef>
            <a:spcAft>
              <a:spcPct val="15000"/>
            </a:spcAft>
            <a:buChar char="•"/>
          </a:pPr>
          <a:r>
            <a:rPr lang="en-NA" sz="1600" kern="1200" dirty="0"/>
            <a:t>Trans Kalahari Corridor</a:t>
          </a:r>
        </a:p>
        <a:p>
          <a:pPr marL="171450" lvl="1" indent="-171450" algn="l" defTabSz="711200">
            <a:lnSpc>
              <a:spcPct val="90000"/>
            </a:lnSpc>
            <a:spcBef>
              <a:spcPct val="0"/>
            </a:spcBef>
            <a:spcAft>
              <a:spcPct val="15000"/>
            </a:spcAft>
            <a:buChar char="•"/>
          </a:pPr>
          <a:r>
            <a:rPr lang="en-NA" sz="1600" kern="1200"/>
            <a:t>Trans Cunene Corridor</a:t>
          </a:r>
        </a:p>
        <a:p>
          <a:pPr marL="171450" lvl="1" indent="-171450" algn="l" defTabSz="711200">
            <a:lnSpc>
              <a:spcPct val="90000"/>
            </a:lnSpc>
            <a:spcBef>
              <a:spcPct val="0"/>
            </a:spcBef>
            <a:spcAft>
              <a:spcPct val="15000"/>
            </a:spcAft>
            <a:buChar char="•"/>
          </a:pPr>
          <a:r>
            <a:rPr lang="en-NA" sz="1600" kern="1200"/>
            <a:t>Trans Oranje Corridor</a:t>
          </a:r>
        </a:p>
      </dsp:txBody>
      <dsp:txXfrm>
        <a:off x="5971433" y="973"/>
        <a:ext cx="2282829" cy="1521886"/>
      </dsp:txXfrm>
    </dsp:sp>
    <dsp:sp modelId="{D4F578D0-8605-3749-9B84-3D53CB17F302}">
      <dsp:nvSpPr>
        <dsp:cNvPr id="0" name=""/>
        <dsp:cNvSpPr/>
      </dsp:nvSpPr>
      <dsp:spPr>
        <a:xfrm>
          <a:off x="4799954" y="1876688"/>
          <a:ext cx="1521886" cy="15218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A" sz="1200" kern="1200"/>
            <a:t>GRN investments in Walvis Bay Port expansion &amp; fuel storage</a:t>
          </a:r>
        </a:p>
      </dsp:txBody>
      <dsp:txXfrm>
        <a:off x="5022829" y="2099563"/>
        <a:ext cx="1076136" cy="1076136"/>
      </dsp:txXfrm>
    </dsp:sp>
    <dsp:sp modelId="{E13B3DB4-7C9F-CF4D-9540-338E8B3EFD19}">
      <dsp:nvSpPr>
        <dsp:cNvPr id="0" name=""/>
        <dsp:cNvSpPr/>
      </dsp:nvSpPr>
      <dsp:spPr>
        <a:xfrm>
          <a:off x="4297358" y="3752402"/>
          <a:ext cx="1521886" cy="15218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NA" sz="1200" kern="1200"/>
            <a:t>Dry ports for Botswana, Zimbabwe and Zambia at Walvis Bay Port</a:t>
          </a:r>
        </a:p>
      </dsp:txBody>
      <dsp:txXfrm>
        <a:off x="4520233" y="3975277"/>
        <a:ext cx="1076136" cy="10761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C81AE0-129B-654F-B5A4-E94B4C16E8E8}">
      <dsp:nvSpPr>
        <dsp:cNvPr id="0" name=""/>
        <dsp:cNvSpPr/>
      </dsp:nvSpPr>
      <dsp:spPr>
        <a:xfrm>
          <a:off x="8186" y="1237816"/>
          <a:ext cx="2446993" cy="1468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Pre-feasibility study- 2010</a:t>
          </a:r>
        </a:p>
      </dsp:txBody>
      <dsp:txXfrm>
        <a:off x="51188" y="1280818"/>
        <a:ext cx="2360989" cy="1382191"/>
      </dsp:txXfrm>
    </dsp:sp>
    <dsp:sp modelId="{5D7590AD-2309-5540-B2BB-276CFFB8E25C}">
      <dsp:nvSpPr>
        <dsp:cNvPr id="0" name=""/>
        <dsp:cNvSpPr/>
      </dsp:nvSpPr>
      <dsp:spPr>
        <a:xfrm>
          <a:off x="2699879" y="1668487"/>
          <a:ext cx="518762" cy="606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2699879" y="1789858"/>
        <a:ext cx="363133" cy="364112"/>
      </dsp:txXfrm>
    </dsp:sp>
    <dsp:sp modelId="{378059F1-06B9-E742-B451-52112B08BBA5}">
      <dsp:nvSpPr>
        <dsp:cNvPr id="0" name=""/>
        <dsp:cNvSpPr/>
      </dsp:nvSpPr>
      <dsp:spPr>
        <a:xfrm>
          <a:off x="3433977" y="1237816"/>
          <a:ext cx="2446993" cy="1468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TKR Project Study- 2016</a:t>
          </a:r>
        </a:p>
      </dsp:txBody>
      <dsp:txXfrm>
        <a:off x="3476979" y="1280818"/>
        <a:ext cx="2360989" cy="1382191"/>
      </dsp:txXfrm>
    </dsp:sp>
    <dsp:sp modelId="{CCD2CEF9-D7C3-FF43-990D-C55EACB95AD7}">
      <dsp:nvSpPr>
        <dsp:cNvPr id="0" name=""/>
        <dsp:cNvSpPr/>
      </dsp:nvSpPr>
      <dsp:spPr>
        <a:xfrm>
          <a:off x="6125669" y="1668487"/>
          <a:ext cx="518762" cy="6068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GB" sz="2400" kern="1200"/>
        </a:p>
      </dsp:txBody>
      <dsp:txXfrm>
        <a:off x="6125669" y="1789858"/>
        <a:ext cx="363133" cy="364112"/>
      </dsp:txXfrm>
    </dsp:sp>
    <dsp:sp modelId="{5A32140C-911D-574B-8423-ECEE8C52E45A}">
      <dsp:nvSpPr>
        <dsp:cNvPr id="0" name=""/>
        <dsp:cNvSpPr/>
      </dsp:nvSpPr>
      <dsp:spPr>
        <a:xfrm>
          <a:off x="6859767" y="1237816"/>
          <a:ext cx="2446993" cy="14681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AUDA-NEPAD-2020</a:t>
          </a:r>
        </a:p>
      </dsp:txBody>
      <dsp:txXfrm>
        <a:off x="6902769" y="1280818"/>
        <a:ext cx="2360989" cy="13821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929E58-D25A-C041-A04C-B2349E838508}">
      <dsp:nvSpPr>
        <dsp:cNvPr id="0" name=""/>
        <dsp:cNvSpPr/>
      </dsp:nvSpPr>
      <dsp:spPr>
        <a:xfrm>
          <a:off x="0" y="2096402"/>
          <a:ext cx="10927829" cy="0"/>
        </a:xfrm>
        <a:prstGeom prst="line">
          <a:avLst/>
        </a:prstGeom>
        <a:solidFill>
          <a:schemeClr val="lt1">
            <a:alpha val="90000"/>
            <a:hueOff val="0"/>
            <a:satOff val="0"/>
            <a:lumOff val="0"/>
            <a:alphaOff val="0"/>
          </a:schemeClr>
        </a:solidFill>
        <a:ln w="19050" cap="flat" cmpd="sng" algn="ctr">
          <a:solidFill>
            <a:schemeClr val="accent5">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8234E280-2297-B845-9C7B-520F3BF59223}">
      <dsp:nvSpPr>
        <dsp:cNvPr id="0" name=""/>
        <dsp:cNvSpPr/>
      </dsp:nvSpPr>
      <dsp:spPr>
        <a:xfrm rot="8100000">
          <a:off x="65439" y="487493"/>
          <a:ext cx="299626" cy="299626"/>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2FEF2D-C2A7-344A-BE1B-C177027E80C6}">
      <dsp:nvSpPr>
        <dsp:cNvPr id="0" name=""/>
        <dsp:cNvSpPr/>
      </dsp:nvSpPr>
      <dsp:spPr>
        <a:xfrm>
          <a:off x="98725"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B1684256-4B32-704B-8343-C30534D401E3}">
      <dsp:nvSpPr>
        <dsp:cNvPr id="0" name=""/>
        <dsp:cNvSpPr/>
      </dsp:nvSpPr>
      <dsp:spPr>
        <a:xfrm>
          <a:off x="427120"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Signing of the MOU between the two governmnet</a:t>
          </a:r>
        </a:p>
      </dsp:txBody>
      <dsp:txXfrm>
        <a:off x="427120" y="855332"/>
        <a:ext cx="1766769" cy="1241070"/>
      </dsp:txXfrm>
    </dsp:sp>
    <dsp:sp modelId="{F945A602-9B8F-8546-B7E0-4A81F4CD2FC7}">
      <dsp:nvSpPr>
        <dsp:cNvPr id="0" name=""/>
        <dsp:cNvSpPr/>
      </dsp:nvSpPr>
      <dsp:spPr>
        <a:xfrm>
          <a:off x="427120"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Nov. 2010</a:t>
          </a:r>
        </a:p>
      </dsp:txBody>
      <dsp:txXfrm>
        <a:off x="427120" y="419280"/>
        <a:ext cx="1766769" cy="436051"/>
      </dsp:txXfrm>
    </dsp:sp>
    <dsp:sp modelId="{02630397-23B1-F449-9395-C95697D17C04}">
      <dsp:nvSpPr>
        <dsp:cNvPr id="0" name=""/>
        <dsp:cNvSpPr/>
      </dsp:nvSpPr>
      <dsp:spPr>
        <a:xfrm>
          <a:off x="215252" y="855332"/>
          <a:ext cx="0" cy="1241070"/>
        </a:xfrm>
        <a:prstGeom prst="line">
          <a:avLst/>
        </a:prstGeom>
        <a:noFill/>
        <a:ln w="1270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21C20BB2-43C5-B444-96FB-301975106550}">
      <dsp:nvSpPr>
        <dsp:cNvPr id="0" name=""/>
        <dsp:cNvSpPr/>
      </dsp:nvSpPr>
      <dsp:spPr>
        <a:xfrm>
          <a:off x="183274" y="2057157"/>
          <a:ext cx="76272" cy="78489"/>
        </a:xfrm>
        <a:prstGeom prst="ellipse">
          <a:avLst/>
        </a:prstGeom>
        <a:solidFill>
          <a:schemeClr val="accent5">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EDD2E-6AAD-CA44-BAB8-4F4E8191044C}">
      <dsp:nvSpPr>
        <dsp:cNvPr id="0" name=""/>
        <dsp:cNvSpPr/>
      </dsp:nvSpPr>
      <dsp:spPr>
        <a:xfrm rot="18900000">
          <a:off x="1156758" y="3405685"/>
          <a:ext cx="299626" cy="299626"/>
        </a:xfrm>
        <a:prstGeom prst="teardrop">
          <a:avLst>
            <a:gd name="adj" fmla="val 115000"/>
          </a:avLst>
        </a:prstGeom>
        <a:solidFill>
          <a:schemeClr val="accent5">
            <a:hueOff val="-844818"/>
            <a:satOff val="-2177"/>
            <a:lumOff val="-1471"/>
            <a:alphaOff val="0"/>
          </a:schemeClr>
        </a:solidFill>
        <a:ln w="12700" cap="flat" cmpd="sng" algn="ctr">
          <a:solidFill>
            <a:schemeClr val="accent5">
              <a:hueOff val="-844818"/>
              <a:satOff val="-2177"/>
              <a:lumOff val="-1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AAAACF3-7B62-FA4D-B5C8-A577D96D22E9}">
      <dsp:nvSpPr>
        <dsp:cNvPr id="0" name=""/>
        <dsp:cNvSpPr/>
      </dsp:nvSpPr>
      <dsp:spPr>
        <a:xfrm>
          <a:off x="1190044"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B304EB5-C7EC-914D-8398-E2E0C0BCDEDC}">
      <dsp:nvSpPr>
        <dsp:cNvPr id="0" name=""/>
        <dsp:cNvSpPr/>
      </dsp:nvSpPr>
      <dsp:spPr>
        <a:xfrm>
          <a:off x="1518440"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Pre-Feasibility study</a:t>
          </a:r>
        </a:p>
      </dsp:txBody>
      <dsp:txXfrm>
        <a:off x="1518440" y="2096402"/>
        <a:ext cx="1766769" cy="1241070"/>
      </dsp:txXfrm>
    </dsp:sp>
    <dsp:sp modelId="{CED79DCD-FF68-FA4E-AFDC-83A414E6219A}">
      <dsp:nvSpPr>
        <dsp:cNvPr id="0" name=""/>
        <dsp:cNvSpPr/>
      </dsp:nvSpPr>
      <dsp:spPr>
        <a:xfrm>
          <a:off x="1518440"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2011</a:t>
          </a:r>
        </a:p>
      </dsp:txBody>
      <dsp:txXfrm>
        <a:off x="1518440" y="3337472"/>
        <a:ext cx="1766769" cy="436051"/>
      </dsp:txXfrm>
    </dsp:sp>
    <dsp:sp modelId="{FE7E2CE9-F7C4-5B43-919C-908F00719CC7}">
      <dsp:nvSpPr>
        <dsp:cNvPr id="0" name=""/>
        <dsp:cNvSpPr/>
      </dsp:nvSpPr>
      <dsp:spPr>
        <a:xfrm>
          <a:off x="1306572" y="2096402"/>
          <a:ext cx="0" cy="1241070"/>
        </a:xfrm>
        <a:prstGeom prst="line">
          <a:avLst/>
        </a:prstGeom>
        <a:noFill/>
        <a:ln w="12700" cap="flat" cmpd="sng" algn="ctr">
          <a:solidFill>
            <a:schemeClr val="accent5">
              <a:hueOff val="-844818"/>
              <a:satOff val="-2177"/>
              <a:lumOff val="-1471"/>
              <a:alphaOff val="0"/>
            </a:schemeClr>
          </a:solidFill>
          <a:prstDash val="dash"/>
          <a:miter lim="800000"/>
        </a:ln>
        <a:effectLst/>
      </dsp:spPr>
      <dsp:style>
        <a:lnRef idx="1">
          <a:scrgbClr r="0" g="0" b="0"/>
        </a:lnRef>
        <a:fillRef idx="0">
          <a:scrgbClr r="0" g="0" b="0"/>
        </a:fillRef>
        <a:effectRef idx="0">
          <a:scrgbClr r="0" g="0" b="0"/>
        </a:effectRef>
        <a:fontRef idx="minor"/>
      </dsp:style>
    </dsp:sp>
    <dsp:sp modelId="{08F027B8-B378-B343-BDDA-4ABC6AA5920D}">
      <dsp:nvSpPr>
        <dsp:cNvPr id="0" name=""/>
        <dsp:cNvSpPr/>
      </dsp:nvSpPr>
      <dsp:spPr>
        <a:xfrm>
          <a:off x="1274593" y="2057157"/>
          <a:ext cx="76272" cy="78489"/>
        </a:xfrm>
        <a:prstGeom prst="ellipse">
          <a:avLst/>
        </a:prstGeom>
        <a:solidFill>
          <a:schemeClr val="accent5">
            <a:hueOff val="-844818"/>
            <a:satOff val="-2177"/>
            <a:lumOff val="-147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B6CB7A-50B9-4646-907C-01C18F7F6031}">
      <dsp:nvSpPr>
        <dsp:cNvPr id="0" name=""/>
        <dsp:cNvSpPr/>
      </dsp:nvSpPr>
      <dsp:spPr>
        <a:xfrm rot="8100000">
          <a:off x="2248078" y="487493"/>
          <a:ext cx="299626" cy="299626"/>
        </a:xfrm>
        <a:prstGeom prst="teardrop">
          <a:avLst>
            <a:gd name="adj" fmla="val 115000"/>
          </a:avLst>
        </a:prstGeom>
        <a:solidFill>
          <a:schemeClr val="accent5">
            <a:hueOff val="-1689636"/>
            <a:satOff val="-4355"/>
            <a:lumOff val="-2941"/>
            <a:alphaOff val="0"/>
          </a:schemeClr>
        </a:solidFill>
        <a:ln w="12700" cap="flat" cmpd="sng" algn="ctr">
          <a:solidFill>
            <a:schemeClr val="accent5">
              <a:hueOff val="-1689636"/>
              <a:satOff val="-4355"/>
              <a:lumOff val="-294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A47C71-E002-054D-A71A-2E02340B5088}">
      <dsp:nvSpPr>
        <dsp:cNvPr id="0" name=""/>
        <dsp:cNvSpPr/>
      </dsp:nvSpPr>
      <dsp:spPr>
        <a:xfrm>
          <a:off x="2281364"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3B009E1-E1ED-B64B-81E3-306DD5D097BA}">
      <dsp:nvSpPr>
        <dsp:cNvPr id="0" name=""/>
        <dsp:cNvSpPr/>
      </dsp:nvSpPr>
      <dsp:spPr>
        <a:xfrm>
          <a:off x="2609759"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Signing of the Bilateral agreement</a:t>
          </a:r>
        </a:p>
      </dsp:txBody>
      <dsp:txXfrm>
        <a:off x="2609759" y="855332"/>
        <a:ext cx="1766769" cy="1241070"/>
      </dsp:txXfrm>
    </dsp:sp>
    <dsp:sp modelId="{C0220200-F063-724B-BF80-491F2527C3F5}">
      <dsp:nvSpPr>
        <dsp:cNvPr id="0" name=""/>
        <dsp:cNvSpPr/>
      </dsp:nvSpPr>
      <dsp:spPr>
        <a:xfrm>
          <a:off x="2609759"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Mar. 2014</a:t>
          </a:r>
        </a:p>
      </dsp:txBody>
      <dsp:txXfrm>
        <a:off x="2609759" y="419280"/>
        <a:ext cx="1766769" cy="436051"/>
      </dsp:txXfrm>
    </dsp:sp>
    <dsp:sp modelId="{548F240E-600D-FC4F-B8B6-746447EF8EE9}">
      <dsp:nvSpPr>
        <dsp:cNvPr id="0" name=""/>
        <dsp:cNvSpPr/>
      </dsp:nvSpPr>
      <dsp:spPr>
        <a:xfrm>
          <a:off x="2397891" y="855332"/>
          <a:ext cx="0" cy="1241070"/>
        </a:xfrm>
        <a:prstGeom prst="line">
          <a:avLst/>
        </a:prstGeom>
        <a:noFill/>
        <a:ln w="12700" cap="flat" cmpd="sng" algn="ctr">
          <a:solidFill>
            <a:schemeClr val="accent5">
              <a:hueOff val="-1689636"/>
              <a:satOff val="-4355"/>
              <a:lumOff val="-2941"/>
              <a:alphaOff val="0"/>
            </a:schemeClr>
          </a:solidFill>
          <a:prstDash val="dash"/>
          <a:miter lim="800000"/>
        </a:ln>
        <a:effectLst/>
      </dsp:spPr>
      <dsp:style>
        <a:lnRef idx="1">
          <a:scrgbClr r="0" g="0" b="0"/>
        </a:lnRef>
        <a:fillRef idx="0">
          <a:scrgbClr r="0" g="0" b="0"/>
        </a:fillRef>
        <a:effectRef idx="0">
          <a:scrgbClr r="0" g="0" b="0"/>
        </a:effectRef>
        <a:fontRef idx="minor"/>
      </dsp:style>
    </dsp:sp>
    <dsp:sp modelId="{7313C682-AFC8-1A41-9D09-47F04A2DC3E3}">
      <dsp:nvSpPr>
        <dsp:cNvPr id="0" name=""/>
        <dsp:cNvSpPr/>
      </dsp:nvSpPr>
      <dsp:spPr>
        <a:xfrm>
          <a:off x="2365913" y="2057157"/>
          <a:ext cx="76272" cy="78489"/>
        </a:xfrm>
        <a:prstGeom prst="ellipse">
          <a:avLst/>
        </a:prstGeom>
        <a:solidFill>
          <a:schemeClr val="accent5">
            <a:hueOff val="-1689636"/>
            <a:satOff val="-4355"/>
            <a:lumOff val="-2941"/>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DBBE1E-D395-0147-A25B-AC2F6096DC3F}">
      <dsp:nvSpPr>
        <dsp:cNvPr id="0" name=""/>
        <dsp:cNvSpPr/>
      </dsp:nvSpPr>
      <dsp:spPr>
        <a:xfrm rot="18900000">
          <a:off x="3339397" y="3405685"/>
          <a:ext cx="299626" cy="299626"/>
        </a:xfrm>
        <a:prstGeom prst="teardrop">
          <a:avLst>
            <a:gd name="adj" fmla="val 115000"/>
          </a:avLst>
        </a:prstGeom>
        <a:solidFill>
          <a:schemeClr val="accent5">
            <a:hueOff val="-2534453"/>
            <a:satOff val="-6532"/>
            <a:lumOff val="-4412"/>
            <a:alphaOff val="0"/>
          </a:schemeClr>
        </a:solidFill>
        <a:ln w="12700" cap="flat" cmpd="sng" algn="ctr">
          <a:solidFill>
            <a:schemeClr val="accent5">
              <a:hueOff val="-2534453"/>
              <a:satOff val="-6532"/>
              <a:lumOff val="-4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2B77E2-2675-DD4E-9D86-54C6FB56905B}">
      <dsp:nvSpPr>
        <dsp:cNvPr id="0" name=""/>
        <dsp:cNvSpPr/>
      </dsp:nvSpPr>
      <dsp:spPr>
        <a:xfrm>
          <a:off x="3372683"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79EF0C1-87B5-1E4B-9B66-06BA75E69A96}">
      <dsp:nvSpPr>
        <dsp:cNvPr id="0" name=""/>
        <dsp:cNvSpPr/>
      </dsp:nvSpPr>
      <dsp:spPr>
        <a:xfrm>
          <a:off x="3701078"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Project management office (PMO) agreement</a:t>
          </a:r>
        </a:p>
      </dsp:txBody>
      <dsp:txXfrm>
        <a:off x="3701078" y="2096402"/>
        <a:ext cx="1766769" cy="1241070"/>
      </dsp:txXfrm>
    </dsp:sp>
    <dsp:sp modelId="{B4C15F25-1950-064F-B616-AE9BA2D12B13}">
      <dsp:nvSpPr>
        <dsp:cNvPr id="0" name=""/>
        <dsp:cNvSpPr/>
      </dsp:nvSpPr>
      <dsp:spPr>
        <a:xfrm>
          <a:off x="3701078"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Sep. 2014</a:t>
          </a:r>
        </a:p>
      </dsp:txBody>
      <dsp:txXfrm>
        <a:off x="3701078" y="3337472"/>
        <a:ext cx="1766769" cy="436051"/>
      </dsp:txXfrm>
    </dsp:sp>
    <dsp:sp modelId="{92030371-6B61-A849-A06A-4E9690C6EA20}">
      <dsp:nvSpPr>
        <dsp:cNvPr id="0" name=""/>
        <dsp:cNvSpPr/>
      </dsp:nvSpPr>
      <dsp:spPr>
        <a:xfrm>
          <a:off x="3489210" y="2096402"/>
          <a:ext cx="0" cy="1241070"/>
        </a:xfrm>
        <a:prstGeom prst="line">
          <a:avLst/>
        </a:prstGeom>
        <a:noFill/>
        <a:ln w="12700" cap="flat" cmpd="sng" algn="ctr">
          <a:solidFill>
            <a:schemeClr val="accent5">
              <a:hueOff val="-2534453"/>
              <a:satOff val="-6532"/>
              <a:lumOff val="-4412"/>
              <a:alphaOff val="0"/>
            </a:schemeClr>
          </a:solidFill>
          <a:prstDash val="dash"/>
          <a:miter lim="800000"/>
        </a:ln>
        <a:effectLst/>
      </dsp:spPr>
      <dsp:style>
        <a:lnRef idx="1">
          <a:scrgbClr r="0" g="0" b="0"/>
        </a:lnRef>
        <a:fillRef idx="0">
          <a:scrgbClr r="0" g="0" b="0"/>
        </a:fillRef>
        <a:effectRef idx="0">
          <a:scrgbClr r="0" g="0" b="0"/>
        </a:effectRef>
        <a:fontRef idx="minor"/>
      </dsp:style>
    </dsp:sp>
    <dsp:sp modelId="{7FC4C94D-6588-0745-95CB-A07E75A57B46}">
      <dsp:nvSpPr>
        <dsp:cNvPr id="0" name=""/>
        <dsp:cNvSpPr/>
      </dsp:nvSpPr>
      <dsp:spPr>
        <a:xfrm>
          <a:off x="3457232" y="2057157"/>
          <a:ext cx="76272" cy="78489"/>
        </a:xfrm>
        <a:prstGeom prst="ellipse">
          <a:avLst/>
        </a:prstGeom>
        <a:solidFill>
          <a:schemeClr val="accent5">
            <a:hueOff val="-2534453"/>
            <a:satOff val="-6532"/>
            <a:lumOff val="-4412"/>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326719-0768-A241-90E3-0F62544D1982}">
      <dsp:nvSpPr>
        <dsp:cNvPr id="0" name=""/>
        <dsp:cNvSpPr/>
      </dsp:nvSpPr>
      <dsp:spPr>
        <a:xfrm rot="8100000">
          <a:off x="4430716" y="487493"/>
          <a:ext cx="299626" cy="299626"/>
        </a:xfrm>
        <a:prstGeom prst="teardrop">
          <a:avLst>
            <a:gd name="adj" fmla="val 115000"/>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54FA21-0747-7641-9D5F-43E853B9ADCE}">
      <dsp:nvSpPr>
        <dsp:cNvPr id="0" name=""/>
        <dsp:cNvSpPr/>
      </dsp:nvSpPr>
      <dsp:spPr>
        <a:xfrm>
          <a:off x="4464002"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899CF3F-F56C-3946-B394-5E0251C32282}">
      <dsp:nvSpPr>
        <dsp:cNvPr id="0" name=""/>
        <dsp:cNvSpPr/>
      </dsp:nvSpPr>
      <dsp:spPr>
        <a:xfrm>
          <a:off x="4792397"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Operationalisation of the Project management office</a:t>
          </a:r>
        </a:p>
      </dsp:txBody>
      <dsp:txXfrm>
        <a:off x="4792397" y="855332"/>
        <a:ext cx="1766769" cy="1241070"/>
      </dsp:txXfrm>
    </dsp:sp>
    <dsp:sp modelId="{327AB557-67F8-2040-8110-0733F090F63F}">
      <dsp:nvSpPr>
        <dsp:cNvPr id="0" name=""/>
        <dsp:cNvSpPr/>
      </dsp:nvSpPr>
      <dsp:spPr>
        <a:xfrm>
          <a:off x="4792397"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2015</a:t>
          </a:r>
        </a:p>
      </dsp:txBody>
      <dsp:txXfrm>
        <a:off x="4792397" y="419280"/>
        <a:ext cx="1766769" cy="436051"/>
      </dsp:txXfrm>
    </dsp:sp>
    <dsp:sp modelId="{88217079-C84A-0D45-9ED6-D34C8A066503}">
      <dsp:nvSpPr>
        <dsp:cNvPr id="0" name=""/>
        <dsp:cNvSpPr/>
      </dsp:nvSpPr>
      <dsp:spPr>
        <a:xfrm>
          <a:off x="4580529" y="855332"/>
          <a:ext cx="0" cy="1241070"/>
        </a:xfrm>
        <a:prstGeom prst="line">
          <a:avLst/>
        </a:prstGeom>
        <a:noFill/>
        <a:ln w="12700" cap="flat" cmpd="sng" algn="ctr">
          <a:solidFill>
            <a:schemeClr val="accent5">
              <a:hueOff val="-3379271"/>
              <a:satOff val="-8710"/>
              <a:lumOff val="-5883"/>
              <a:alphaOff val="0"/>
            </a:schemeClr>
          </a:solidFill>
          <a:prstDash val="dash"/>
          <a:miter lim="800000"/>
        </a:ln>
        <a:effectLst/>
      </dsp:spPr>
      <dsp:style>
        <a:lnRef idx="1">
          <a:scrgbClr r="0" g="0" b="0"/>
        </a:lnRef>
        <a:fillRef idx="0">
          <a:scrgbClr r="0" g="0" b="0"/>
        </a:fillRef>
        <a:effectRef idx="0">
          <a:scrgbClr r="0" g="0" b="0"/>
        </a:effectRef>
        <a:fontRef idx="minor"/>
      </dsp:style>
    </dsp:sp>
    <dsp:sp modelId="{457E594F-0F98-5644-8B96-506B95996586}">
      <dsp:nvSpPr>
        <dsp:cNvPr id="0" name=""/>
        <dsp:cNvSpPr/>
      </dsp:nvSpPr>
      <dsp:spPr>
        <a:xfrm>
          <a:off x="4548551" y="2057157"/>
          <a:ext cx="76272" cy="78489"/>
        </a:xfrm>
        <a:prstGeom prst="ellipse">
          <a:avLst/>
        </a:prstGeom>
        <a:solidFill>
          <a:schemeClr val="accent5">
            <a:hueOff val="-3379271"/>
            <a:satOff val="-8710"/>
            <a:lumOff val="-588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257E9B-DB6C-0A47-AF64-295C99261782}">
      <dsp:nvSpPr>
        <dsp:cNvPr id="0" name=""/>
        <dsp:cNvSpPr/>
      </dsp:nvSpPr>
      <dsp:spPr>
        <a:xfrm rot="18900000">
          <a:off x="5522035" y="3405685"/>
          <a:ext cx="299626" cy="299626"/>
        </a:xfrm>
        <a:prstGeom prst="teardrop">
          <a:avLst>
            <a:gd name="adj" fmla="val 115000"/>
          </a:avLst>
        </a:prstGeom>
        <a:solidFill>
          <a:schemeClr val="accent5">
            <a:hueOff val="-4224089"/>
            <a:satOff val="-10887"/>
            <a:lumOff val="-7353"/>
            <a:alphaOff val="0"/>
          </a:schemeClr>
        </a:solidFill>
        <a:ln w="12700" cap="flat" cmpd="sng" algn="ctr">
          <a:solidFill>
            <a:schemeClr val="accent5">
              <a:hueOff val="-4224089"/>
              <a:satOff val="-10887"/>
              <a:lumOff val="-7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ECA558A-925E-6B42-BDDE-40B12F67567D}">
      <dsp:nvSpPr>
        <dsp:cNvPr id="0" name=""/>
        <dsp:cNvSpPr/>
      </dsp:nvSpPr>
      <dsp:spPr>
        <a:xfrm>
          <a:off x="5555321"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5F14F4F-C3E3-4D4A-AA14-CB3A569D491F}">
      <dsp:nvSpPr>
        <dsp:cNvPr id="0" name=""/>
        <dsp:cNvSpPr/>
      </dsp:nvSpPr>
      <dsp:spPr>
        <a:xfrm>
          <a:off x="5883717"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Trans Kalahari Railway development study</a:t>
          </a:r>
        </a:p>
      </dsp:txBody>
      <dsp:txXfrm>
        <a:off x="5883717" y="2096402"/>
        <a:ext cx="1766769" cy="1241070"/>
      </dsp:txXfrm>
    </dsp:sp>
    <dsp:sp modelId="{F5390C0E-2E0B-7046-ACA2-5618213617AE}">
      <dsp:nvSpPr>
        <dsp:cNvPr id="0" name=""/>
        <dsp:cNvSpPr/>
      </dsp:nvSpPr>
      <dsp:spPr>
        <a:xfrm>
          <a:off x="5883717"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2016</a:t>
          </a:r>
        </a:p>
      </dsp:txBody>
      <dsp:txXfrm>
        <a:off x="5883717" y="3337472"/>
        <a:ext cx="1766769" cy="436051"/>
      </dsp:txXfrm>
    </dsp:sp>
    <dsp:sp modelId="{B30C44A9-3280-6B4E-9F04-CA685F39B9F8}">
      <dsp:nvSpPr>
        <dsp:cNvPr id="0" name=""/>
        <dsp:cNvSpPr/>
      </dsp:nvSpPr>
      <dsp:spPr>
        <a:xfrm>
          <a:off x="5671849" y="2096402"/>
          <a:ext cx="0" cy="1241070"/>
        </a:xfrm>
        <a:prstGeom prst="line">
          <a:avLst/>
        </a:prstGeom>
        <a:noFill/>
        <a:ln w="12700" cap="flat" cmpd="sng" algn="ctr">
          <a:solidFill>
            <a:schemeClr val="accent5">
              <a:hueOff val="-4224089"/>
              <a:satOff val="-10887"/>
              <a:lumOff val="-7353"/>
              <a:alphaOff val="0"/>
            </a:schemeClr>
          </a:solidFill>
          <a:prstDash val="dash"/>
          <a:miter lim="800000"/>
        </a:ln>
        <a:effectLst/>
      </dsp:spPr>
      <dsp:style>
        <a:lnRef idx="1">
          <a:scrgbClr r="0" g="0" b="0"/>
        </a:lnRef>
        <a:fillRef idx="0">
          <a:scrgbClr r="0" g="0" b="0"/>
        </a:fillRef>
        <a:effectRef idx="0">
          <a:scrgbClr r="0" g="0" b="0"/>
        </a:effectRef>
        <a:fontRef idx="minor"/>
      </dsp:style>
    </dsp:sp>
    <dsp:sp modelId="{45D3F2F3-F6A2-9D47-AA32-5E51CAA712C6}">
      <dsp:nvSpPr>
        <dsp:cNvPr id="0" name=""/>
        <dsp:cNvSpPr/>
      </dsp:nvSpPr>
      <dsp:spPr>
        <a:xfrm>
          <a:off x="5639870" y="2057157"/>
          <a:ext cx="76272" cy="78489"/>
        </a:xfrm>
        <a:prstGeom prst="ellipse">
          <a:avLst/>
        </a:prstGeom>
        <a:solidFill>
          <a:schemeClr val="accent5">
            <a:hueOff val="-4224089"/>
            <a:satOff val="-10887"/>
            <a:lumOff val="-7353"/>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E4F4374-A78D-4C45-B93F-75822DAD43E8}">
      <dsp:nvSpPr>
        <dsp:cNvPr id="0" name=""/>
        <dsp:cNvSpPr/>
      </dsp:nvSpPr>
      <dsp:spPr>
        <a:xfrm rot="8100000">
          <a:off x="6613355" y="487493"/>
          <a:ext cx="299626" cy="299626"/>
        </a:xfrm>
        <a:prstGeom prst="teardrop">
          <a:avLst>
            <a:gd name="adj" fmla="val 115000"/>
          </a:avLst>
        </a:prstGeom>
        <a:solidFill>
          <a:schemeClr val="accent5">
            <a:hueOff val="-5068907"/>
            <a:satOff val="-13064"/>
            <a:lumOff val="-8824"/>
            <a:alphaOff val="0"/>
          </a:schemeClr>
        </a:solidFill>
        <a:ln w="12700" cap="flat" cmpd="sng" algn="ctr">
          <a:solidFill>
            <a:schemeClr val="accent5">
              <a:hueOff val="-5068907"/>
              <a:satOff val="-13064"/>
              <a:lumOff val="-8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ACE438-B842-0849-A33C-BBAD42542E83}">
      <dsp:nvSpPr>
        <dsp:cNvPr id="0" name=""/>
        <dsp:cNvSpPr/>
      </dsp:nvSpPr>
      <dsp:spPr>
        <a:xfrm>
          <a:off x="6646641"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05110D0-C4B7-FD42-8B1B-1E733BC0B77C}">
      <dsp:nvSpPr>
        <dsp:cNvPr id="0" name=""/>
        <dsp:cNvSpPr/>
      </dsp:nvSpPr>
      <dsp:spPr>
        <a:xfrm>
          <a:off x="6975036"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a:t>Development of the PMO policies</a:t>
          </a:r>
        </a:p>
      </dsp:txBody>
      <dsp:txXfrm>
        <a:off x="6975036" y="855332"/>
        <a:ext cx="1766769" cy="1241070"/>
      </dsp:txXfrm>
    </dsp:sp>
    <dsp:sp modelId="{05DE9020-5572-7943-9D1D-CC86BC2EB274}">
      <dsp:nvSpPr>
        <dsp:cNvPr id="0" name=""/>
        <dsp:cNvSpPr/>
      </dsp:nvSpPr>
      <dsp:spPr>
        <a:xfrm>
          <a:off x="6975036"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2017</a:t>
          </a:r>
        </a:p>
      </dsp:txBody>
      <dsp:txXfrm>
        <a:off x="6975036" y="419280"/>
        <a:ext cx="1766769" cy="436051"/>
      </dsp:txXfrm>
    </dsp:sp>
    <dsp:sp modelId="{ABA95C07-356A-8A4A-A5E1-1949478242FE}">
      <dsp:nvSpPr>
        <dsp:cNvPr id="0" name=""/>
        <dsp:cNvSpPr/>
      </dsp:nvSpPr>
      <dsp:spPr>
        <a:xfrm>
          <a:off x="6763168" y="855332"/>
          <a:ext cx="0" cy="1241070"/>
        </a:xfrm>
        <a:prstGeom prst="line">
          <a:avLst/>
        </a:prstGeom>
        <a:noFill/>
        <a:ln w="12700" cap="flat" cmpd="sng" algn="ctr">
          <a:solidFill>
            <a:schemeClr val="accent5">
              <a:hueOff val="-5068907"/>
              <a:satOff val="-13064"/>
              <a:lumOff val="-8824"/>
              <a:alphaOff val="0"/>
            </a:schemeClr>
          </a:solidFill>
          <a:prstDash val="dash"/>
          <a:miter lim="800000"/>
        </a:ln>
        <a:effectLst/>
      </dsp:spPr>
      <dsp:style>
        <a:lnRef idx="1">
          <a:scrgbClr r="0" g="0" b="0"/>
        </a:lnRef>
        <a:fillRef idx="0">
          <a:scrgbClr r="0" g="0" b="0"/>
        </a:fillRef>
        <a:effectRef idx="0">
          <a:scrgbClr r="0" g="0" b="0"/>
        </a:effectRef>
        <a:fontRef idx="minor"/>
      </dsp:style>
    </dsp:sp>
    <dsp:sp modelId="{7BE20690-9B88-6A4D-9D27-C773508E1BB1}">
      <dsp:nvSpPr>
        <dsp:cNvPr id="0" name=""/>
        <dsp:cNvSpPr/>
      </dsp:nvSpPr>
      <dsp:spPr>
        <a:xfrm>
          <a:off x="6731190" y="2057157"/>
          <a:ext cx="76272" cy="78489"/>
        </a:xfrm>
        <a:prstGeom prst="ellipse">
          <a:avLst/>
        </a:prstGeom>
        <a:solidFill>
          <a:schemeClr val="accent5">
            <a:hueOff val="-5068907"/>
            <a:satOff val="-13064"/>
            <a:lumOff val="-882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07F3A6-A240-FD4F-8DEE-59DA09FF3BDC}">
      <dsp:nvSpPr>
        <dsp:cNvPr id="0" name=""/>
        <dsp:cNvSpPr/>
      </dsp:nvSpPr>
      <dsp:spPr>
        <a:xfrm rot="18900000">
          <a:off x="7704674" y="3405685"/>
          <a:ext cx="299626" cy="299626"/>
        </a:xfrm>
        <a:prstGeom prst="teardrop">
          <a:avLst>
            <a:gd name="adj" fmla="val 115000"/>
          </a:avLst>
        </a:prstGeom>
        <a:solidFill>
          <a:schemeClr val="accent5">
            <a:hueOff val="-5913725"/>
            <a:satOff val="-15242"/>
            <a:lumOff val="-10294"/>
            <a:alphaOff val="0"/>
          </a:schemeClr>
        </a:solidFill>
        <a:ln w="12700" cap="flat" cmpd="sng" algn="ctr">
          <a:solidFill>
            <a:schemeClr val="accent5">
              <a:hueOff val="-5913725"/>
              <a:satOff val="-15242"/>
              <a:lumOff val="-1029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F7D80E-BD34-124C-88ED-43B511A96993}">
      <dsp:nvSpPr>
        <dsp:cNvPr id="0" name=""/>
        <dsp:cNvSpPr/>
      </dsp:nvSpPr>
      <dsp:spPr>
        <a:xfrm>
          <a:off x="7737960" y="3438971"/>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151337B-D8C8-5940-9221-B058F4A9EFD4}">
      <dsp:nvSpPr>
        <dsp:cNvPr id="0" name=""/>
        <dsp:cNvSpPr/>
      </dsp:nvSpPr>
      <dsp:spPr>
        <a:xfrm>
          <a:off x="8066355" y="209640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0" bIns="76200" numCol="1" spcCol="1270" anchor="b" anchorCtr="0">
          <a:noAutofit/>
        </a:bodyPr>
        <a:lstStyle/>
        <a:p>
          <a:pPr marL="0" lvl="0" indent="0" algn="l" defTabSz="533400">
            <a:lnSpc>
              <a:spcPct val="90000"/>
            </a:lnSpc>
            <a:spcBef>
              <a:spcPct val="0"/>
            </a:spcBef>
            <a:spcAft>
              <a:spcPct val="35000"/>
            </a:spcAft>
            <a:buNone/>
          </a:pPr>
          <a:r>
            <a:rPr lang="en-US" sz="1200" kern="1200"/>
            <a:t>Road map (implementation plan) approval</a:t>
          </a:r>
        </a:p>
      </dsp:txBody>
      <dsp:txXfrm>
        <a:off x="8066355" y="2096402"/>
        <a:ext cx="1766769" cy="1241070"/>
      </dsp:txXfrm>
    </dsp:sp>
    <dsp:sp modelId="{174D51E8-514D-A842-BFA1-C450D5E1C863}">
      <dsp:nvSpPr>
        <dsp:cNvPr id="0" name=""/>
        <dsp:cNvSpPr/>
      </dsp:nvSpPr>
      <dsp:spPr>
        <a:xfrm>
          <a:off x="8066355" y="3337472"/>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May 2023</a:t>
          </a:r>
        </a:p>
      </dsp:txBody>
      <dsp:txXfrm>
        <a:off x="8066355" y="3337472"/>
        <a:ext cx="1766769" cy="436051"/>
      </dsp:txXfrm>
    </dsp:sp>
    <dsp:sp modelId="{1698EC89-630E-6F44-984E-86A6E8B8B7D9}">
      <dsp:nvSpPr>
        <dsp:cNvPr id="0" name=""/>
        <dsp:cNvSpPr/>
      </dsp:nvSpPr>
      <dsp:spPr>
        <a:xfrm>
          <a:off x="7854487" y="2096402"/>
          <a:ext cx="0" cy="1241070"/>
        </a:xfrm>
        <a:prstGeom prst="line">
          <a:avLst/>
        </a:prstGeom>
        <a:noFill/>
        <a:ln w="12700" cap="flat" cmpd="sng" algn="ctr">
          <a:solidFill>
            <a:schemeClr val="accent5">
              <a:hueOff val="-5913725"/>
              <a:satOff val="-15242"/>
              <a:lumOff val="-10294"/>
              <a:alphaOff val="0"/>
            </a:schemeClr>
          </a:solidFill>
          <a:prstDash val="dash"/>
          <a:miter lim="800000"/>
        </a:ln>
        <a:effectLst/>
      </dsp:spPr>
      <dsp:style>
        <a:lnRef idx="1">
          <a:scrgbClr r="0" g="0" b="0"/>
        </a:lnRef>
        <a:fillRef idx="0">
          <a:scrgbClr r="0" g="0" b="0"/>
        </a:fillRef>
        <a:effectRef idx="0">
          <a:scrgbClr r="0" g="0" b="0"/>
        </a:effectRef>
        <a:fontRef idx="minor"/>
      </dsp:style>
    </dsp:sp>
    <dsp:sp modelId="{5EBCB69F-8D6B-8847-B998-DBAE81BB7358}">
      <dsp:nvSpPr>
        <dsp:cNvPr id="0" name=""/>
        <dsp:cNvSpPr/>
      </dsp:nvSpPr>
      <dsp:spPr>
        <a:xfrm>
          <a:off x="7822509" y="2057157"/>
          <a:ext cx="76272" cy="78489"/>
        </a:xfrm>
        <a:prstGeom prst="ellipse">
          <a:avLst/>
        </a:prstGeom>
        <a:solidFill>
          <a:schemeClr val="accent5">
            <a:hueOff val="-5913725"/>
            <a:satOff val="-15242"/>
            <a:lumOff val="-1029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2902F-089D-8C48-B93B-E993675D1AC0}">
      <dsp:nvSpPr>
        <dsp:cNvPr id="0" name=""/>
        <dsp:cNvSpPr/>
      </dsp:nvSpPr>
      <dsp:spPr>
        <a:xfrm rot="8100000">
          <a:off x="8795993" y="487493"/>
          <a:ext cx="299626" cy="299626"/>
        </a:xfrm>
        <a:prstGeom prst="teardrop">
          <a:avLst>
            <a:gd name="adj" fmla="val 115000"/>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313946-B40C-F044-A572-EA0B7A110190}">
      <dsp:nvSpPr>
        <dsp:cNvPr id="0" name=""/>
        <dsp:cNvSpPr/>
      </dsp:nvSpPr>
      <dsp:spPr>
        <a:xfrm>
          <a:off x="8829279" y="520778"/>
          <a:ext cx="233054" cy="233054"/>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F3C40D5-8A69-6840-9962-BE924E99BD8B}">
      <dsp:nvSpPr>
        <dsp:cNvPr id="0" name=""/>
        <dsp:cNvSpPr/>
      </dsp:nvSpPr>
      <dsp:spPr>
        <a:xfrm>
          <a:off x="9157674" y="855332"/>
          <a:ext cx="1766769" cy="1241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76200" rIns="76200" bIns="114300" numCol="1" spcCol="1270" anchor="t" anchorCtr="0">
          <a:noAutofit/>
        </a:bodyPr>
        <a:lstStyle/>
        <a:p>
          <a:pPr marL="0" lvl="0" indent="0" algn="l" defTabSz="533400">
            <a:lnSpc>
              <a:spcPct val="90000"/>
            </a:lnSpc>
            <a:spcBef>
              <a:spcPct val="0"/>
            </a:spcBef>
            <a:spcAft>
              <a:spcPct val="35000"/>
            </a:spcAft>
            <a:buNone/>
          </a:pPr>
          <a:r>
            <a:rPr lang="en-US" sz="1200" kern="1200" dirty="0"/>
            <a:t>Expression of interest- Funding and implementation of the project (September –Nov 2023) check on the website</a:t>
          </a:r>
        </a:p>
      </dsp:txBody>
      <dsp:txXfrm>
        <a:off x="9157674" y="855332"/>
        <a:ext cx="1766769" cy="1241070"/>
      </dsp:txXfrm>
    </dsp:sp>
    <dsp:sp modelId="{BA42DC77-D0AD-F24E-AC7D-AACD09A42815}">
      <dsp:nvSpPr>
        <dsp:cNvPr id="0" name=""/>
        <dsp:cNvSpPr/>
      </dsp:nvSpPr>
      <dsp:spPr>
        <a:xfrm>
          <a:off x="9157674" y="419280"/>
          <a:ext cx="1766769" cy="4360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01600" bIns="0" numCol="1" spcCol="1270" anchor="ctr" anchorCtr="0">
          <a:noAutofit/>
        </a:bodyPr>
        <a:lstStyle/>
        <a:p>
          <a:pPr marL="0" lvl="0" indent="0" algn="l" defTabSz="711200">
            <a:lnSpc>
              <a:spcPct val="90000"/>
            </a:lnSpc>
            <a:spcBef>
              <a:spcPct val="0"/>
            </a:spcBef>
            <a:spcAft>
              <a:spcPct val="35000"/>
            </a:spcAft>
            <a:buNone/>
            <a:defRPr b="1"/>
          </a:pPr>
          <a:r>
            <a:rPr lang="en-US" sz="1600" kern="1200"/>
            <a:t>Sep.–Nov. 2023</a:t>
          </a:r>
        </a:p>
      </dsp:txBody>
      <dsp:txXfrm>
        <a:off x="9157674" y="419280"/>
        <a:ext cx="1766769" cy="436051"/>
      </dsp:txXfrm>
    </dsp:sp>
    <dsp:sp modelId="{EC31F54B-5A3A-AC42-BDE3-C9B6C7C0D9C5}">
      <dsp:nvSpPr>
        <dsp:cNvPr id="0" name=""/>
        <dsp:cNvSpPr/>
      </dsp:nvSpPr>
      <dsp:spPr>
        <a:xfrm>
          <a:off x="8945806" y="855332"/>
          <a:ext cx="0" cy="1241070"/>
        </a:xfrm>
        <a:prstGeom prst="line">
          <a:avLst/>
        </a:prstGeom>
        <a:noFill/>
        <a:ln w="12700" cap="flat" cmpd="sng" algn="ctr">
          <a:solidFill>
            <a:schemeClr val="accent5">
              <a:hueOff val="-6758543"/>
              <a:satOff val="-17419"/>
              <a:lumOff val="-11765"/>
              <a:alphaOff val="0"/>
            </a:schemeClr>
          </a:solidFill>
          <a:prstDash val="dash"/>
          <a:miter lim="800000"/>
        </a:ln>
        <a:effectLst/>
      </dsp:spPr>
      <dsp:style>
        <a:lnRef idx="1">
          <a:scrgbClr r="0" g="0" b="0"/>
        </a:lnRef>
        <a:fillRef idx="0">
          <a:scrgbClr r="0" g="0" b="0"/>
        </a:fillRef>
        <a:effectRef idx="0">
          <a:scrgbClr r="0" g="0" b="0"/>
        </a:effectRef>
        <a:fontRef idx="minor"/>
      </dsp:style>
    </dsp:sp>
    <dsp:sp modelId="{3B1A8A42-049D-824C-977F-52726CBFFD1A}">
      <dsp:nvSpPr>
        <dsp:cNvPr id="0" name=""/>
        <dsp:cNvSpPr/>
      </dsp:nvSpPr>
      <dsp:spPr>
        <a:xfrm>
          <a:off x="8913828" y="2057157"/>
          <a:ext cx="76272" cy="78489"/>
        </a:xfrm>
        <a:prstGeom prst="ellipse">
          <a:avLst/>
        </a:prstGeom>
        <a:solidFill>
          <a:schemeClr val="accent5">
            <a:hueOff val="-6758543"/>
            <a:satOff val="-17419"/>
            <a:lumOff val="-11765"/>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0EA887-FFBA-6742-9555-364D17D60B40}">
      <dsp:nvSpPr>
        <dsp:cNvPr id="0" name=""/>
        <dsp:cNvSpPr/>
      </dsp:nvSpPr>
      <dsp:spPr>
        <a:xfrm>
          <a:off x="3496905" y="2098"/>
          <a:ext cx="3934018" cy="100930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NA" sz="2100" kern="1200"/>
            <a:t>Evaluated the submission from EOI</a:t>
          </a:r>
          <a:endParaRPr lang="en-US" sz="2100" kern="1200"/>
        </a:p>
      </dsp:txBody>
      <dsp:txXfrm>
        <a:off x="3546175" y="51368"/>
        <a:ext cx="3835478" cy="910763"/>
      </dsp:txXfrm>
    </dsp:sp>
    <dsp:sp modelId="{8C2A3895-EAEF-C34D-8392-0678FFC58E5E}">
      <dsp:nvSpPr>
        <dsp:cNvPr id="0" name=""/>
        <dsp:cNvSpPr/>
      </dsp:nvSpPr>
      <dsp:spPr>
        <a:xfrm>
          <a:off x="3496905" y="1061866"/>
          <a:ext cx="3934018" cy="1009303"/>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NA" sz="2100" b="1" kern="1200"/>
            <a:t>Next step</a:t>
          </a:r>
          <a:endParaRPr lang="en-US" sz="2100" kern="1200"/>
        </a:p>
      </dsp:txBody>
      <dsp:txXfrm>
        <a:off x="3546175" y="1111136"/>
        <a:ext cx="3835478" cy="910763"/>
      </dsp:txXfrm>
    </dsp:sp>
    <dsp:sp modelId="{BB8094BA-001C-A74A-BF37-18E16120DF95}">
      <dsp:nvSpPr>
        <dsp:cNvPr id="0" name=""/>
        <dsp:cNvSpPr/>
      </dsp:nvSpPr>
      <dsp:spPr>
        <a:xfrm>
          <a:off x="3496905" y="2121635"/>
          <a:ext cx="3934018" cy="1009303"/>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GB" sz="2100" kern="1200"/>
            <a:t>A</a:t>
          </a:r>
          <a:r>
            <a:rPr lang="en-NA" sz="2100" kern="1200"/>
            <a:t>ppoint based on the submission rec</a:t>
          </a:r>
          <a:r>
            <a:rPr lang="en-GB" sz="2100" kern="1200"/>
            <a:t>ei</a:t>
          </a:r>
          <a:r>
            <a:rPr lang="en-NA" sz="2100" kern="1200"/>
            <a:t>ved (on a PPP level)</a:t>
          </a:r>
          <a:endParaRPr lang="en-US" sz="2100" kern="1200"/>
        </a:p>
      </dsp:txBody>
      <dsp:txXfrm>
        <a:off x="3546175" y="2170905"/>
        <a:ext cx="3835478" cy="910763"/>
      </dsp:txXfrm>
    </dsp:sp>
    <dsp:sp modelId="{4ED3EDB7-C00A-5744-960A-C2260EF88416}">
      <dsp:nvSpPr>
        <dsp:cNvPr id="0" name=""/>
        <dsp:cNvSpPr/>
      </dsp:nvSpPr>
      <dsp:spPr>
        <a:xfrm>
          <a:off x="3496905" y="3181403"/>
          <a:ext cx="3934018" cy="1009303"/>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en-NA" sz="2100" kern="1200"/>
            <a:t>Consultancy to do the evaluation</a:t>
          </a:r>
          <a:endParaRPr lang="en-US" sz="2100" kern="1200"/>
        </a:p>
      </dsp:txBody>
      <dsp:txXfrm>
        <a:off x="3546175" y="3230673"/>
        <a:ext cx="3835478" cy="9107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C5F7C-FA3F-48B6-A1C6-70771FDE3C9F}">
      <dsp:nvSpPr>
        <dsp:cNvPr id="0" name=""/>
        <dsp:cNvSpPr/>
      </dsp:nvSpPr>
      <dsp:spPr>
        <a:xfrm>
          <a:off x="2169914" y="459304"/>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EAA936-3283-497F-96EF-BDDEFBDFF12E}">
      <dsp:nvSpPr>
        <dsp:cNvPr id="0" name=""/>
        <dsp:cNvSpPr/>
      </dsp:nvSpPr>
      <dsp:spPr>
        <a:xfrm>
          <a:off x="765914" y="211209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NA" sz="3600" kern="1200"/>
            <a:t>Master Plan 2033</a:t>
          </a:r>
        </a:p>
      </dsp:txBody>
      <dsp:txXfrm>
        <a:off x="765914" y="2112095"/>
        <a:ext cx="4320000" cy="648000"/>
      </dsp:txXfrm>
    </dsp:sp>
    <dsp:sp modelId="{349FEA82-D580-42D4-983C-4540EA9E272B}">
      <dsp:nvSpPr>
        <dsp:cNvPr id="0" name=""/>
        <dsp:cNvSpPr/>
      </dsp:nvSpPr>
      <dsp:spPr>
        <a:xfrm>
          <a:off x="765914" y="2825578"/>
          <a:ext cx="4320000" cy="90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NA" sz="1700" kern="1200"/>
            <a:t>Link 35 Walvis Bay- Windhoek 		269</a:t>
          </a:r>
        </a:p>
        <a:p>
          <a:pPr marL="0" lvl="0" indent="0" algn="ctr" defTabSz="755650">
            <a:lnSpc>
              <a:spcPct val="90000"/>
            </a:lnSpc>
            <a:spcBef>
              <a:spcPct val="0"/>
            </a:spcBef>
            <a:spcAft>
              <a:spcPct val="35000"/>
            </a:spcAft>
            <a:buNone/>
          </a:pPr>
          <a:r>
            <a:rPr lang="en-NA" sz="1700" kern="1200"/>
            <a:t>Link 36 Windhoek- Gabrone		1026</a:t>
          </a:r>
        </a:p>
        <a:p>
          <a:pPr marL="0" lvl="0" indent="0" algn="ctr" defTabSz="755650">
            <a:lnSpc>
              <a:spcPct val="90000"/>
            </a:lnSpc>
            <a:spcBef>
              <a:spcPct val="0"/>
            </a:spcBef>
            <a:spcAft>
              <a:spcPct val="35000"/>
            </a:spcAft>
            <a:buNone/>
          </a:pPr>
          <a:r>
            <a:rPr lang="en-NA" sz="1700" kern="1200"/>
            <a:t>Link 37 Gabrone- Johannesburg		348</a:t>
          </a:r>
        </a:p>
      </dsp:txBody>
      <dsp:txXfrm>
        <a:off x="765914" y="2825578"/>
        <a:ext cx="4320000" cy="907921"/>
      </dsp:txXfrm>
    </dsp:sp>
    <dsp:sp modelId="{1A03A49D-FECA-4A51-AAD9-15184C69B5FA}">
      <dsp:nvSpPr>
        <dsp:cNvPr id="0" name=""/>
        <dsp:cNvSpPr/>
      </dsp:nvSpPr>
      <dsp:spPr>
        <a:xfrm>
          <a:off x="7245914" y="459304"/>
          <a:ext cx="1512000" cy="1512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20FCEFA-220E-427F-B50C-A685DE2F3337}">
      <dsp:nvSpPr>
        <dsp:cNvPr id="0" name=""/>
        <dsp:cNvSpPr/>
      </dsp:nvSpPr>
      <dsp:spPr>
        <a:xfrm>
          <a:off x="5841914" y="2112095"/>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00200">
            <a:lnSpc>
              <a:spcPct val="90000"/>
            </a:lnSpc>
            <a:spcBef>
              <a:spcPct val="0"/>
            </a:spcBef>
            <a:spcAft>
              <a:spcPct val="35000"/>
            </a:spcAft>
            <a:buNone/>
            <a:defRPr b="1"/>
          </a:pPr>
          <a:r>
            <a:rPr lang="en-NA" sz="3600" kern="1200"/>
            <a:t>Master Plan 2043</a:t>
          </a:r>
        </a:p>
      </dsp:txBody>
      <dsp:txXfrm>
        <a:off x="5841914" y="2112095"/>
        <a:ext cx="4320000" cy="648000"/>
      </dsp:txXfrm>
    </dsp:sp>
    <dsp:sp modelId="{D8434D28-6707-4D55-BBF1-F034D7E262D6}">
      <dsp:nvSpPr>
        <dsp:cNvPr id="0" name=""/>
        <dsp:cNvSpPr/>
      </dsp:nvSpPr>
      <dsp:spPr>
        <a:xfrm>
          <a:off x="5841914" y="2825578"/>
          <a:ext cx="4320000" cy="9079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NA" sz="1700" kern="1200"/>
            <a:t>Link 58 Luanda, Angola-Windhoek, Namibia 1882</a:t>
          </a:r>
        </a:p>
        <a:p>
          <a:pPr marL="0" lvl="0" indent="0" algn="ctr" defTabSz="755650">
            <a:lnSpc>
              <a:spcPct val="90000"/>
            </a:lnSpc>
            <a:spcBef>
              <a:spcPct val="0"/>
            </a:spcBef>
            <a:spcAft>
              <a:spcPct val="35000"/>
            </a:spcAft>
            <a:buNone/>
          </a:pPr>
          <a:r>
            <a:rPr lang="en-NA" sz="1700" kern="1200"/>
            <a:t>Link 59 Windhoek, Namibia, Cape Town         1632</a:t>
          </a:r>
        </a:p>
      </dsp:txBody>
      <dsp:txXfrm>
        <a:off x="5841914" y="2825578"/>
        <a:ext cx="4320000" cy="90792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BF51F1-BC0B-4572-9D8C-CDCAE63B9EC0}">
      <dsp:nvSpPr>
        <dsp:cNvPr id="0" name=""/>
        <dsp:cNvSpPr/>
      </dsp:nvSpPr>
      <dsp:spPr>
        <a:xfrm>
          <a:off x="1086924" y="15797"/>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59B497-C874-4596-ABC7-ECD4DAC250E2}">
      <dsp:nvSpPr>
        <dsp:cNvPr id="0" name=""/>
        <dsp:cNvSpPr/>
      </dsp:nvSpPr>
      <dsp:spPr>
        <a:xfrm>
          <a:off x="1323618" y="252492"/>
          <a:ext cx="653726" cy="6537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A9ED2E-5285-42D0-BD7E-0ECA101BD110}">
      <dsp:nvSpPr>
        <dsp:cNvPr id="0" name=""/>
        <dsp:cNvSpPr/>
      </dsp:nvSpPr>
      <dsp:spPr>
        <a:xfrm>
          <a:off x="2455564" y="15797"/>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Insufficient railway infrastructure connectivity</a:t>
          </a:r>
          <a:endParaRPr lang="en-US" sz="2200" kern="1200"/>
        </a:p>
      </dsp:txBody>
      <dsp:txXfrm>
        <a:off x="2455564" y="15797"/>
        <a:ext cx="2656771" cy="1127115"/>
      </dsp:txXfrm>
    </dsp:sp>
    <dsp:sp modelId="{1A059B1E-796D-4657-A591-71C947B0267A}">
      <dsp:nvSpPr>
        <dsp:cNvPr id="0" name=""/>
        <dsp:cNvSpPr/>
      </dsp:nvSpPr>
      <dsp:spPr>
        <a:xfrm>
          <a:off x="5575258" y="15797"/>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EBE86A-3E51-42AC-901C-62489B3FBD3C}">
      <dsp:nvSpPr>
        <dsp:cNvPr id="0" name=""/>
        <dsp:cNvSpPr/>
      </dsp:nvSpPr>
      <dsp:spPr>
        <a:xfrm>
          <a:off x="5811952" y="252492"/>
          <a:ext cx="653726" cy="6537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9D7872-0C35-4CF8-919F-7CEE4A60D8F0}">
      <dsp:nvSpPr>
        <dsp:cNvPr id="0" name=""/>
        <dsp:cNvSpPr/>
      </dsp:nvSpPr>
      <dsp:spPr>
        <a:xfrm>
          <a:off x="6943897" y="15797"/>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D</a:t>
          </a:r>
          <a:r>
            <a:rPr lang="en-NA" sz="2200" kern="1200"/>
            <a:t>ilapidated railway infrastructures</a:t>
          </a:r>
          <a:endParaRPr lang="en-US" sz="2200" kern="1200"/>
        </a:p>
      </dsp:txBody>
      <dsp:txXfrm>
        <a:off x="6943897" y="15797"/>
        <a:ext cx="2656771" cy="1127115"/>
      </dsp:txXfrm>
    </dsp:sp>
    <dsp:sp modelId="{8598A616-2B7D-4974-9150-8BF28D9629D1}">
      <dsp:nvSpPr>
        <dsp:cNvPr id="0" name=""/>
        <dsp:cNvSpPr/>
      </dsp:nvSpPr>
      <dsp:spPr>
        <a:xfrm>
          <a:off x="1086924" y="2022003"/>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4985C3-A4FF-42AA-AEC4-CFF2512F9C5F}">
      <dsp:nvSpPr>
        <dsp:cNvPr id="0" name=""/>
        <dsp:cNvSpPr/>
      </dsp:nvSpPr>
      <dsp:spPr>
        <a:xfrm>
          <a:off x="1323618" y="2258698"/>
          <a:ext cx="653726" cy="6537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E8FE90-685E-4141-8EAA-D956EFABC189}">
      <dsp:nvSpPr>
        <dsp:cNvPr id="0" name=""/>
        <dsp:cNvSpPr/>
      </dsp:nvSpPr>
      <dsp:spPr>
        <a:xfrm>
          <a:off x="2455564" y="2022003"/>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L</a:t>
          </a:r>
          <a:r>
            <a:rPr lang="en-NA" sz="2200" kern="1200"/>
            <a:t>ack of adequate rolling stock to satisfy demand</a:t>
          </a:r>
          <a:endParaRPr lang="en-US" sz="2200" kern="1200"/>
        </a:p>
      </dsp:txBody>
      <dsp:txXfrm>
        <a:off x="2455564" y="2022003"/>
        <a:ext cx="2656771" cy="1127115"/>
      </dsp:txXfrm>
    </dsp:sp>
    <dsp:sp modelId="{0538049D-3676-46D6-9D5B-62565389B4E6}">
      <dsp:nvSpPr>
        <dsp:cNvPr id="0" name=""/>
        <dsp:cNvSpPr/>
      </dsp:nvSpPr>
      <dsp:spPr>
        <a:xfrm>
          <a:off x="5575258" y="2022003"/>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D6EC0F3-874B-43F0-972E-0B3C57D2D2CD}">
      <dsp:nvSpPr>
        <dsp:cNvPr id="0" name=""/>
        <dsp:cNvSpPr/>
      </dsp:nvSpPr>
      <dsp:spPr>
        <a:xfrm>
          <a:off x="5811952" y="2258698"/>
          <a:ext cx="653726" cy="6537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8BD2AE-E148-490D-AD37-323F91168F95}">
      <dsp:nvSpPr>
        <dsp:cNvPr id="0" name=""/>
        <dsp:cNvSpPr/>
      </dsp:nvSpPr>
      <dsp:spPr>
        <a:xfrm>
          <a:off x="6943897" y="2022003"/>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NA" sz="2200" kern="1200"/>
            <a:t>Institutional constraint ( skills, regulatory &amp; operator)</a:t>
          </a:r>
          <a:endParaRPr lang="en-US" sz="2200" kern="1200"/>
        </a:p>
      </dsp:txBody>
      <dsp:txXfrm>
        <a:off x="6943897" y="2022003"/>
        <a:ext cx="2656771" cy="1127115"/>
      </dsp:txXfrm>
    </dsp:sp>
    <dsp:sp modelId="{B5423FF6-3281-452A-B86E-22A437D24326}">
      <dsp:nvSpPr>
        <dsp:cNvPr id="0" name=""/>
        <dsp:cNvSpPr/>
      </dsp:nvSpPr>
      <dsp:spPr>
        <a:xfrm>
          <a:off x="1086924" y="4028209"/>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1AEB6CB-306A-4AA3-AB48-958B0E3708D8}">
      <dsp:nvSpPr>
        <dsp:cNvPr id="0" name=""/>
        <dsp:cNvSpPr/>
      </dsp:nvSpPr>
      <dsp:spPr>
        <a:xfrm>
          <a:off x="1323618" y="4264904"/>
          <a:ext cx="653726" cy="65372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73EDD2E-0CB6-47BB-9683-1A964D944D7D}">
      <dsp:nvSpPr>
        <dsp:cNvPr id="0" name=""/>
        <dsp:cNvSpPr/>
      </dsp:nvSpPr>
      <dsp:spPr>
        <a:xfrm>
          <a:off x="2455564" y="4028209"/>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NA" sz="2200" kern="1200"/>
            <a:t>Limited funding towards railway rehabilitation</a:t>
          </a:r>
          <a:endParaRPr lang="en-US" sz="2200" kern="1200"/>
        </a:p>
      </dsp:txBody>
      <dsp:txXfrm>
        <a:off x="2455564" y="4028209"/>
        <a:ext cx="2656771" cy="1127115"/>
      </dsp:txXfrm>
    </dsp:sp>
    <dsp:sp modelId="{099F03FD-D422-4F3D-90F0-6611BDD7F047}">
      <dsp:nvSpPr>
        <dsp:cNvPr id="0" name=""/>
        <dsp:cNvSpPr/>
      </dsp:nvSpPr>
      <dsp:spPr>
        <a:xfrm>
          <a:off x="5575258" y="4028209"/>
          <a:ext cx="1127115" cy="112711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F7648A-57BB-4605-989A-0EDAF3DEB5EF}">
      <dsp:nvSpPr>
        <dsp:cNvPr id="0" name=""/>
        <dsp:cNvSpPr/>
      </dsp:nvSpPr>
      <dsp:spPr>
        <a:xfrm>
          <a:off x="5811952" y="4264904"/>
          <a:ext cx="653726" cy="65372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E3048E-ABC2-4145-86B1-419873C3CA67}">
      <dsp:nvSpPr>
        <dsp:cNvPr id="0" name=""/>
        <dsp:cNvSpPr/>
      </dsp:nvSpPr>
      <dsp:spPr>
        <a:xfrm>
          <a:off x="6943897" y="4028209"/>
          <a:ext cx="2656771" cy="11271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77900">
            <a:lnSpc>
              <a:spcPct val="100000"/>
            </a:lnSpc>
            <a:spcBef>
              <a:spcPct val="0"/>
            </a:spcBef>
            <a:spcAft>
              <a:spcPct val="35000"/>
            </a:spcAft>
            <a:buNone/>
          </a:pPr>
          <a:r>
            <a:rPr lang="en-GB" sz="2200" kern="1200"/>
            <a:t>Change in price for coal </a:t>
          </a:r>
        </a:p>
      </dsp:txBody>
      <dsp:txXfrm>
        <a:off x="6943897" y="4028209"/>
        <a:ext cx="2656771" cy="112711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1A0FF-687E-B54C-89E7-152A942D70B5}">
      <dsp:nvSpPr>
        <dsp:cNvPr id="0" name=""/>
        <dsp:cNvSpPr/>
      </dsp:nvSpPr>
      <dsp:spPr>
        <a:xfrm>
          <a:off x="0" y="46554"/>
          <a:ext cx="4972234" cy="79450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NA" sz="2000" kern="1200"/>
            <a:t>Green Hydrogen</a:t>
          </a:r>
        </a:p>
      </dsp:txBody>
      <dsp:txXfrm>
        <a:off x="38784" y="85338"/>
        <a:ext cx="4894666" cy="716935"/>
      </dsp:txXfrm>
    </dsp:sp>
    <dsp:sp modelId="{697C53B5-4AA2-BE48-871F-CAA6EF033CC1}">
      <dsp:nvSpPr>
        <dsp:cNvPr id="0" name=""/>
        <dsp:cNvSpPr/>
      </dsp:nvSpPr>
      <dsp:spPr>
        <a:xfrm>
          <a:off x="0" y="841057"/>
          <a:ext cx="4972234" cy="7865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868"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NA" sz="1600" kern="1200"/>
            <a:t>Hydrogen train </a:t>
          </a:r>
        </a:p>
        <a:p>
          <a:pPr marL="171450" lvl="1" indent="-171450" algn="l" defTabSz="711200">
            <a:lnSpc>
              <a:spcPct val="90000"/>
            </a:lnSpc>
            <a:spcBef>
              <a:spcPct val="0"/>
            </a:spcBef>
            <a:spcAft>
              <a:spcPct val="20000"/>
            </a:spcAft>
            <a:buChar char="•"/>
          </a:pPr>
          <a:r>
            <a:rPr lang="en-GB" sz="1600" kern="1200"/>
            <a:t>U</a:t>
          </a:r>
          <a:r>
            <a:rPr lang="en-NA" sz="1600" kern="1200"/>
            <a:t>se of renewable energy in the manufacturing and supply of railway infrastructure and rolling stock.</a:t>
          </a:r>
        </a:p>
      </dsp:txBody>
      <dsp:txXfrm>
        <a:off x="0" y="841057"/>
        <a:ext cx="4972234" cy="786599"/>
      </dsp:txXfrm>
    </dsp:sp>
    <dsp:sp modelId="{5AF49950-BECF-DD44-9E82-79766DF77D47}">
      <dsp:nvSpPr>
        <dsp:cNvPr id="0" name=""/>
        <dsp:cNvSpPr/>
      </dsp:nvSpPr>
      <dsp:spPr>
        <a:xfrm>
          <a:off x="0" y="1627657"/>
          <a:ext cx="4972234" cy="79450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D</a:t>
          </a:r>
          <a:r>
            <a:rPr lang="en-NA" sz="2000" kern="1200"/>
            <a:t>ownstream activities</a:t>
          </a:r>
        </a:p>
      </dsp:txBody>
      <dsp:txXfrm>
        <a:off x="38784" y="1666441"/>
        <a:ext cx="4894666" cy="716935"/>
      </dsp:txXfrm>
    </dsp:sp>
    <dsp:sp modelId="{D909EA7E-A386-5647-9335-962E28C6F47E}">
      <dsp:nvSpPr>
        <dsp:cNvPr id="0" name=""/>
        <dsp:cNvSpPr/>
      </dsp:nvSpPr>
      <dsp:spPr>
        <a:xfrm>
          <a:off x="0" y="2479760"/>
          <a:ext cx="4972234" cy="79450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indent="0" algn="l">
            <a:lnSpc>
              <a:spcPct val="90000"/>
            </a:lnSpc>
            <a:spcBef>
              <a:spcPct val="0"/>
            </a:spcBef>
            <a:buNone/>
          </a:pPr>
          <a:r>
            <a:rPr lang="en-NA" sz="2000" kern="1200"/>
            <a:t>Political will </a:t>
          </a:r>
        </a:p>
        <a:p>
          <a:pPr marL="0" lvl="0" indent="0" algn="l" defTabSz="1555750">
            <a:lnSpc>
              <a:spcPct val="90000"/>
            </a:lnSpc>
            <a:spcBef>
              <a:spcPct val="0"/>
            </a:spcBef>
            <a:spcAft>
              <a:spcPct val="35000"/>
            </a:spcAft>
            <a:buNone/>
          </a:pPr>
          <a:endParaRPr lang="en-NA" sz="2000" kern="1200"/>
        </a:p>
      </dsp:txBody>
      <dsp:txXfrm>
        <a:off x="38784" y="2518544"/>
        <a:ext cx="4894666" cy="716935"/>
      </dsp:txXfrm>
    </dsp:sp>
    <dsp:sp modelId="{3128F32B-4933-034B-BD13-73210EA2B4EA}">
      <dsp:nvSpPr>
        <dsp:cNvPr id="0" name=""/>
        <dsp:cNvSpPr/>
      </dsp:nvSpPr>
      <dsp:spPr>
        <a:xfrm>
          <a:off x="0" y="3331863"/>
          <a:ext cx="4972234" cy="794503"/>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Exploration of other commodities (based on the feasibility study) fuel, Iron ore </a:t>
          </a:r>
        </a:p>
      </dsp:txBody>
      <dsp:txXfrm>
        <a:off x="38784" y="3370647"/>
        <a:ext cx="4894666" cy="71693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8A46D9-0B4B-AA4D-B7AD-FD709B7BDAF9}" type="datetimeFigureOut">
              <a:rPr lang="en-NA" smtClean="0"/>
              <a:t>07/05/2024</a:t>
            </a:fld>
            <a:endParaRPr lang="en-N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EA00C1-BF0E-074F-AF41-CDA7AACB898D}" type="slidenum">
              <a:rPr lang="en-NA" smtClean="0"/>
              <a:t>‹#›</a:t>
            </a:fld>
            <a:endParaRPr lang="en-NA"/>
          </a:p>
        </p:txBody>
      </p:sp>
    </p:spTree>
    <p:extLst>
      <p:ext uri="{BB962C8B-B14F-4D97-AF65-F5344CB8AC3E}">
        <p14:creationId xmlns:p14="http://schemas.microsoft.com/office/powerpoint/2010/main" val="1515585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The railway route alignment </a:t>
            </a:r>
            <a:r>
              <a:rPr lang="en-GB" sz="1800" u="sng"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in Namibia</a:t>
            </a: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 is from  Trans-Kalahari (</a:t>
            </a:r>
            <a:r>
              <a:rPr lang="en-GB" sz="1800" dirty="0" err="1">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Buitepos</a:t>
            </a: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 Border post running on the western side of the road alignment through to Gobabis; through </a:t>
            </a:r>
            <a:r>
              <a:rPr lang="en-GB" sz="1800" dirty="0" err="1">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Omitara</a:t>
            </a: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 to Okahandja (by-passing Windhoek) then following the existing </a:t>
            </a:r>
            <a:r>
              <a:rPr lang="en-GB" sz="1800" dirty="0" err="1">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TransNamib</a:t>
            </a: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 railway network terminating behind Dune 7, where the loading facilities will lead to a deep port around </a:t>
            </a:r>
            <a:r>
              <a:rPr lang="en-GB" sz="1800" dirty="0" err="1">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Langstrand</a:t>
            </a:r>
            <a:r>
              <a:rPr lang="en-GB" sz="1800" dirty="0">
                <a:effectLst/>
                <a:highlight>
                  <a:srgbClr val="D3D3D3"/>
                </a:highlight>
                <a:latin typeface="Tahoma" panose="020B0604030504040204" pitchFamily="34" charset="0"/>
                <a:ea typeface="Calibri" panose="020F0502020204030204" pitchFamily="34" charset="0"/>
                <a:cs typeface="Times New Roman" panose="02020603050405020304" pitchFamily="18" charset="0"/>
              </a:rPr>
              <a:t>, hopefully by a conveyor belt.</a:t>
            </a:r>
            <a:endParaRPr lang="en-N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
        <p:nvSpPr>
          <p:cNvPr id="4" name="Slide Number Placeholder 3"/>
          <p:cNvSpPr>
            <a:spLocks noGrp="1"/>
          </p:cNvSpPr>
          <p:nvPr>
            <p:ph type="sldNum" sz="quarter" idx="5"/>
          </p:nvPr>
        </p:nvSpPr>
        <p:spPr/>
        <p:txBody>
          <a:bodyPr/>
          <a:lstStyle/>
          <a:p>
            <a:fld id="{67EA00C1-BF0E-074F-AF41-CDA7AACB898D}" type="slidenum">
              <a:rPr lang="en-NA" smtClean="0"/>
              <a:t>6</a:t>
            </a:fld>
            <a:endParaRPr lang="en-NA"/>
          </a:p>
        </p:txBody>
      </p:sp>
    </p:spTree>
    <p:extLst>
      <p:ext uri="{BB962C8B-B14F-4D97-AF65-F5344CB8AC3E}">
        <p14:creationId xmlns:p14="http://schemas.microsoft.com/office/powerpoint/2010/main" val="1328282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solidFill>
                  <a:srgbClr val="000000"/>
                </a:solidFill>
                <a:effectLst/>
                <a:latin typeface="Roboto" panose="020F0502020204030204" pitchFamily="34" charset="0"/>
              </a:rPr>
              <a:t>The signing of the Feasibility and Implementation Agreement (FIA) between the Namibian Government and Hyphen to produce green hydrogen and its derivatives is an important milestone for Namibia and the transport sector.</a:t>
            </a:r>
          </a:p>
          <a:p>
            <a:endParaRPr lang="en-NA" dirty="0"/>
          </a:p>
        </p:txBody>
      </p:sp>
      <p:sp>
        <p:nvSpPr>
          <p:cNvPr id="4" name="Slide Number Placeholder 3"/>
          <p:cNvSpPr>
            <a:spLocks noGrp="1"/>
          </p:cNvSpPr>
          <p:nvPr>
            <p:ph type="sldNum" sz="quarter" idx="5"/>
          </p:nvPr>
        </p:nvSpPr>
        <p:spPr/>
        <p:txBody>
          <a:bodyPr/>
          <a:lstStyle/>
          <a:p>
            <a:fld id="{67EA00C1-BF0E-074F-AF41-CDA7AACB898D}" type="slidenum">
              <a:rPr lang="en-NA" smtClean="0"/>
              <a:t>13</a:t>
            </a:fld>
            <a:endParaRPr lang="en-NA"/>
          </a:p>
        </p:txBody>
      </p:sp>
    </p:spTree>
    <p:extLst>
      <p:ext uri="{BB962C8B-B14F-4D97-AF65-F5344CB8AC3E}">
        <p14:creationId xmlns:p14="http://schemas.microsoft.com/office/powerpoint/2010/main" val="3590325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437AE-47E5-2EDF-A188-0249A1E5468F}"/>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A"/>
          </a:p>
        </p:txBody>
      </p:sp>
      <p:sp>
        <p:nvSpPr>
          <p:cNvPr id="3" name="Subtitle 2">
            <a:extLst>
              <a:ext uri="{FF2B5EF4-FFF2-40B4-BE49-F238E27FC236}">
                <a16:creationId xmlns:a16="http://schemas.microsoft.com/office/drawing/2014/main" id="{E7EA2E70-00BB-9AFF-0F9E-91796AA179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A"/>
          </a:p>
        </p:txBody>
      </p:sp>
      <p:sp>
        <p:nvSpPr>
          <p:cNvPr id="4" name="Date Placeholder 3">
            <a:extLst>
              <a:ext uri="{FF2B5EF4-FFF2-40B4-BE49-F238E27FC236}">
                <a16:creationId xmlns:a16="http://schemas.microsoft.com/office/drawing/2014/main" id="{7F119A74-642A-6BA8-A772-2EE50C20C73E}"/>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1169DFC3-2EE4-4D27-3994-B272B72A5693}"/>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A7003A7F-E12C-B8DB-C4B2-5DDF723B4655}"/>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2184414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E13BB-46AA-D057-ED93-4713D45895B7}"/>
              </a:ext>
            </a:extLst>
          </p:cNvPr>
          <p:cNvSpPr>
            <a:spLocks noGrp="1"/>
          </p:cNvSpPr>
          <p:nvPr>
            <p:ph type="title"/>
          </p:nvPr>
        </p:nvSpPr>
        <p:spPr/>
        <p:txBody>
          <a:bodyPr/>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9DA60C2A-AA41-4D7C-42CE-21AC43C3255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7A35B514-17D2-CAD1-A7E7-D25986E14169}"/>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03DD8693-98C4-A12A-E507-DA2667E72106}"/>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7607F66A-6B13-7AC8-7350-8F29E3FA8D81}"/>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31922206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07E028-2E6F-FFCC-DCCF-C92F322AB84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A"/>
          </a:p>
        </p:txBody>
      </p:sp>
      <p:sp>
        <p:nvSpPr>
          <p:cNvPr id="3" name="Vertical Text Placeholder 2">
            <a:extLst>
              <a:ext uri="{FF2B5EF4-FFF2-40B4-BE49-F238E27FC236}">
                <a16:creationId xmlns:a16="http://schemas.microsoft.com/office/drawing/2014/main" id="{0B325349-3901-BBB2-ACD4-91B96B3E652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FC2FBA91-1373-C4BC-A018-B3C567C68BD3}"/>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34E720DC-9386-59BE-A396-F81A7E435FC6}"/>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5421CEE0-B07B-585F-1241-CDD4271087AE}"/>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859091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A1BD1-A328-FC61-DEF3-FB8733588802}"/>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1D5743AE-08F5-517B-B076-7D53C0964A6F}"/>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EDE9550B-7F21-DD4D-B587-3586AD29A61B}"/>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F7C42534-21F9-B06A-48BC-CFBB8B971BB7}"/>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4E0E60D9-B48F-889F-B85D-6E19F3BE435D}"/>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12611933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5E6C1-AF32-8C80-BA57-A34A694186D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A"/>
          </a:p>
        </p:txBody>
      </p:sp>
      <p:sp>
        <p:nvSpPr>
          <p:cNvPr id="3" name="Text Placeholder 2">
            <a:extLst>
              <a:ext uri="{FF2B5EF4-FFF2-40B4-BE49-F238E27FC236}">
                <a16:creationId xmlns:a16="http://schemas.microsoft.com/office/drawing/2014/main" id="{C7924225-4FC5-2C68-8C3D-302316C7A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564768F-AB63-1505-F085-783E8349EE95}"/>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A4D89381-B3E7-B152-CA6B-9C6B9F7F067A}"/>
              </a:ext>
            </a:extLst>
          </p:cNvPr>
          <p:cNvSpPr>
            <a:spLocks noGrp="1"/>
          </p:cNvSpPr>
          <p:nvPr>
            <p:ph type="ftr" sz="quarter" idx="11"/>
          </p:nvPr>
        </p:nvSpPr>
        <p:spPr/>
        <p:txBody>
          <a:bodyPr/>
          <a:lstStyle/>
          <a:p>
            <a:endParaRPr lang="en-NA"/>
          </a:p>
        </p:txBody>
      </p:sp>
      <p:sp>
        <p:nvSpPr>
          <p:cNvPr id="6" name="Slide Number Placeholder 5">
            <a:extLst>
              <a:ext uri="{FF2B5EF4-FFF2-40B4-BE49-F238E27FC236}">
                <a16:creationId xmlns:a16="http://schemas.microsoft.com/office/drawing/2014/main" id="{8D1BAE5E-3D0F-49E5-E047-EA186CC23843}"/>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1769398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5200D-869B-B0E0-5294-C5671CADA1A1}"/>
              </a:ext>
            </a:extLst>
          </p:cNvPr>
          <p:cNvSpPr>
            <a:spLocks noGrp="1"/>
          </p:cNvSpPr>
          <p:nvPr>
            <p:ph type="title"/>
          </p:nvPr>
        </p:nvSpPr>
        <p:spPr/>
        <p:txBody>
          <a:bodyPr/>
          <a:lstStyle/>
          <a:p>
            <a:r>
              <a:rPr lang="en-GB"/>
              <a:t>Click to edit Master title style</a:t>
            </a:r>
            <a:endParaRPr lang="en-NA"/>
          </a:p>
        </p:txBody>
      </p:sp>
      <p:sp>
        <p:nvSpPr>
          <p:cNvPr id="3" name="Content Placeholder 2">
            <a:extLst>
              <a:ext uri="{FF2B5EF4-FFF2-40B4-BE49-F238E27FC236}">
                <a16:creationId xmlns:a16="http://schemas.microsoft.com/office/drawing/2014/main" id="{F87E0D6B-C825-00D5-3BC8-27F9636A25A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Content Placeholder 3">
            <a:extLst>
              <a:ext uri="{FF2B5EF4-FFF2-40B4-BE49-F238E27FC236}">
                <a16:creationId xmlns:a16="http://schemas.microsoft.com/office/drawing/2014/main" id="{8A232952-3928-BCF9-64CD-9BF45B7B658F}"/>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Date Placeholder 4">
            <a:extLst>
              <a:ext uri="{FF2B5EF4-FFF2-40B4-BE49-F238E27FC236}">
                <a16:creationId xmlns:a16="http://schemas.microsoft.com/office/drawing/2014/main" id="{06193E82-05BE-E77A-56FD-3580F4ED585C}"/>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6" name="Footer Placeholder 5">
            <a:extLst>
              <a:ext uri="{FF2B5EF4-FFF2-40B4-BE49-F238E27FC236}">
                <a16:creationId xmlns:a16="http://schemas.microsoft.com/office/drawing/2014/main" id="{3998C096-1AFE-6568-7701-48595051A23D}"/>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63FEC024-21C8-AD50-526B-90F30132CC7A}"/>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1908166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FB1CC-DEEB-4C0C-548B-C43706457E28}"/>
              </a:ext>
            </a:extLst>
          </p:cNvPr>
          <p:cNvSpPr>
            <a:spLocks noGrp="1"/>
          </p:cNvSpPr>
          <p:nvPr>
            <p:ph type="title"/>
          </p:nvPr>
        </p:nvSpPr>
        <p:spPr>
          <a:xfrm>
            <a:off x="839788" y="365125"/>
            <a:ext cx="10515600" cy="1325563"/>
          </a:xfrm>
        </p:spPr>
        <p:txBody>
          <a:bodyPr/>
          <a:lstStyle/>
          <a:p>
            <a:r>
              <a:rPr lang="en-GB"/>
              <a:t>Click to edit Master title style</a:t>
            </a:r>
            <a:endParaRPr lang="en-NA"/>
          </a:p>
        </p:txBody>
      </p:sp>
      <p:sp>
        <p:nvSpPr>
          <p:cNvPr id="3" name="Text Placeholder 2">
            <a:extLst>
              <a:ext uri="{FF2B5EF4-FFF2-40B4-BE49-F238E27FC236}">
                <a16:creationId xmlns:a16="http://schemas.microsoft.com/office/drawing/2014/main" id="{691221E7-CFC8-B991-8375-A279086151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87277AD-58FD-AE60-A324-4D45930BEA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5" name="Text Placeholder 4">
            <a:extLst>
              <a:ext uri="{FF2B5EF4-FFF2-40B4-BE49-F238E27FC236}">
                <a16:creationId xmlns:a16="http://schemas.microsoft.com/office/drawing/2014/main" id="{0A5642BB-1CA7-E983-4F6C-20834C736E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E4C9874D-8BDB-1C9B-7566-1FD311F4B25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7" name="Date Placeholder 6">
            <a:extLst>
              <a:ext uri="{FF2B5EF4-FFF2-40B4-BE49-F238E27FC236}">
                <a16:creationId xmlns:a16="http://schemas.microsoft.com/office/drawing/2014/main" id="{EA6962E1-1E21-D409-38F9-F63C29828003}"/>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8" name="Footer Placeholder 7">
            <a:extLst>
              <a:ext uri="{FF2B5EF4-FFF2-40B4-BE49-F238E27FC236}">
                <a16:creationId xmlns:a16="http://schemas.microsoft.com/office/drawing/2014/main" id="{5AC62B1D-864F-C826-3E13-E7B865250B5A}"/>
              </a:ext>
            </a:extLst>
          </p:cNvPr>
          <p:cNvSpPr>
            <a:spLocks noGrp="1"/>
          </p:cNvSpPr>
          <p:nvPr>
            <p:ph type="ftr" sz="quarter" idx="11"/>
          </p:nvPr>
        </p:nvSpPr>
        <p:spPr/>
        <p:txBody>
          <a:bodyPr/>
          <a:lstStyle/>
          <a:p>
            <a:endParaRPr lang="en-NA"/>
          </a:p>
        </p:txBody>
      </p:sp>
      <p:sp>
        <p:nvSpPr>
          <p:cNvPr id="9" name="Slide Number Placeholder 8">
            <a:extLst>
              <a:ext uri="{FF2B5EF4-FFF2-40B4-BE49-F238E27FC236}">
                <a16:creationId xmlns:a16="http://schemas.microsoft.com/office/drawing/2014/main" id="{53392C2F-9633-37D2-0E1F-2B2C9484E2E7}"/>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3760633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B11BF-E512-7034-3DFE-9A0508F443FB}"/>
              </a:ext>
            </a:extLst>
          </p:cNvPr>
          <p:cNvSpPr>
            <a:spLocks noGrp="1"/>
          </p:cNvSpPr>
          <p:nvPr>
            <p:ph type="title"/>
          </p:nvPr>
        </p:nvSpPr>
        <p:spPr/>
        <p:txBody>
          <a:bodyPr/>
          <a:lstStyle/>
          <a:p>
            <a:r>
              <a:rPr lang="en-GB"/>
              <a:t>Click to edit Master title style</a:t>
            </a:r>
            <a:endParaRPr lang="en-NA"/>
          </a:p>
        </p:txBody>
      </p:sp>
      <p:sp>
        <p:nvSpPr>
          <p:cNvPr id="3" name="Date Placeholder 2">
            <a:extLst>
              <a:ext uri="{FF2B5EF4-FFF2-40B4-BE49-F238E27FC236}">
                <a16:creationId xmlns:a16="http://schemas.microsoft.com/office/drawing/2014/main" id="{7B510E5E-68CD-F252-F193-DB937D1D154D}"/>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4" name="Footer Placeholder 3">
            <a:extLst>
              <a:ext uri="{FF2B5EF4-FFF2-40B4-BE49-F238E27FC236}">
                <a16:creationId xmlns:a16="http://schemas.microsoft.com/office/drawing/2014/main" id="{5CE593D8-07EE-3D31-4E45-56C9CA991726}"/>
              </a:ext>
            </a:extLst>
          </p:cNvPr>
          <p:cNvSpPr>
            <a:spLocks noGrp="1"/>
          </p:cNvSpPr>
          <p:nvPr>
            <p:ph type="ftr" sz="quarter" idx="11"/>
          </p:nvPr>
        </p:nvSpPr>
        <p:spPr/>
        <p:txBody>
          <a:bodyPr/>
          <a:lstStyle/>
          <a:p>
            <a:endParaRPr lang="en-NA"/>
          </a:p>
        </p:txBody>
      </p:sp>
      <p:sp>
        <p:nvSpPr>
          <p:cNvPr id="5" name="Slide Number Placeholder 4">
            <a:extLst>
              <a:ext uri="{FF2B5EF4-FFF2-40B4-BE49-F238E27FC236}">
                <a16:creationId xmlns:a16="http://schemas.microsoft.com/office/drawing/2014/main" id="{7BA18A48-A839-1FED-6737-255C92CA1AA6}"/>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1284943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34B572-EAA7-1742-0CA7-C21755D08F88}"/>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3" name="Footer Placeholder 2">
            <a:extLst>
              <a:ext uri="{FF2B5EF4-FFF2-40B4-BE49-F238E27FC236}">
                <a16:creationId xmlns:a16="http://schemas.microsoft.com/office/drawing/2014/main" id="{32D94F25-D503-B3F5-E59D-681D4AD6D8F9}"/>
              </a:ext>
            </a:extLst>
          </p:cNvPr>
          <p:cNvSpPr>
            <a:spLocks noGrp="1"/>
          </p:cNvSpPr>
          <p:nvPr>
            <p:ph type="ftr" sz="quarter" idx="11"/>
          </p:nvPr>
        </p:nvSpPr>
        <p:spPr/>
        <p:txBody>
          <a:bodyPr/>
          <a:lstStyle/>
          <a:p>
            <a:endParaRPr lang="en-NA"/>
          </a:p>
        </p:txBody>
      </p:sp>
      <p:sp>
        <p:nvSpPr>
          <p:cNvPr id="4" name="Slide Number Placeholder 3">
            <a:extLst>
              <a:ext uri="{FF2B5EF4-FFF2-40B4-BE49-F238E27FC236}">
                <a16:creationId xmlns:a16="http://schemas.microsoft.com/office/drawing/2014/main" id="{234918B5-D6D9-5C3D-78A7-55E94227ADE8}"/>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3869130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BF06B-6A8D-D7A7-D2C7-EEF33757DF0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Content Placeholder 2">
            <a:extLst>
              <a:ext uri="{FF2B5EF4-FFF2-40B4-BE49-F238E27FC236}">
                <a16:creationId xmlns:a16="http://schemas.microsoft.com/office/drawing/2014/main" id="{5ED3DE9D-47FA-CD65-57B5-C819CAF97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Text Placeholder 3">
            <a:extLst>
              <a:ext uri="{FF2B5EF4-FFF2-40B4-BE49-F238E27FC236}">
                <a16:creationId xmlns:a16="http://schemas.microsoft.com/office/drawing/2014/main" id="{5F9A57A0-683C-8B21-8794-F29E3A31B3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68633EF-AAA2-03E5-F7BD-64951056CCE9}"/>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6" name="Footer Placeholder 5">
            <a:extLst>
              <a:ext uri="{FF2B5EF4-FFF2-40B4-BE49-F238E27FC236}">
                <a16:creationId xmlns:a16="http://schemas.microsoft.com/office/drawing/2014/main" id="{E7EEE95F-7CD4-4413-8D69-8B7C2230C2E3}"/>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21AABA0A-1FEA-3346-0CCD-5178618FA955}"/>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3943881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C82FE-1901-7111-099A-439FD6B0D96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A"/>
          </a:p>
        </p:txBody>
      </p:sp>
      <p:sp>
        <p:nvSpPr>
          <p:cNvPr id="3" name="Picture Placeholder 2">
            <a:extLst>
              <a:ext uri="{FF2B5EF4-FFF2-40B4-BE49-F238E27FC236}">
                <a16:creationId xmlns:a16="http://schemas.microsoft.com/office/drawing/2014/main" id="{4EE6D12C-47BB-E196-65DF-4F1B7620B8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A"/>
          </a:p>
        </p:txBody>
      </p:sp>
      <p:sp>
        <p:nvSpPr>
          <p:cNvPr id="4" name="Text Placeholder 3">
            <a:extLst>
              <a:ext uri="{FF2B5EF4-FFF2-40B4-BE49-F238E27FC236}">
                <a16:creationId xmlns:a16="http://schemas.microsoft.com/office/drawing/2014/main" id="{90ED6946-9B6B-7974-1CC4-A093F14CD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DFE86F4-A7B9-B309-F93F-9D6167E7358D}"/>
              </a:ext>
            </a:extLst>
          </p:cNvPr>
          <p:cNvSpPr>
            <a:spLocks noGrp="1"/>
          </p:cNvSpPr>
          <p:nvPr>
            <p:ph type="dt" sz="half" idx="10"/>
          </p:nvPr>
        </p:nvSpPr>
        <p:spPr/>
        <p:txBody>
          <a:bodyPr/>
          <a:lstStyle/>
          <a:p>
            <a:fld id="{C3A02732-A972-6345-859E-7029CB12DF29}" type="datetimeFigureOut">
              <a:rPr lang="en-NA" smtClean="0"/>
              <a:t>07/05/2024</a:t>
            </a:fld>
            <a:endParaRPr lang="en-NA"/>
          </a:p>
        </p:txBody>
      </p:sp>
      <p:sp>
        <p:nvSpPr>
          <p:cNvPr id="6" name="Footer Placeholder 5">
            <a:extLst>
              <a:ext uri="{FF2B5EF4-FFF2-40B4-BE49-F238E27FC236}">
                <a16:creationId xmlns:a16="http://schemas.microsoft.com/office/drawing/2014/main" id="{1638E562-316C-BF0D-FD3C-C2DAE630D898}"/>
              </a:ext>
            </a:extLst>
          </p:cNvPr>
          <p:cNvSpPr>
            <a:spLocks noGrp="1"/>
          </p:cNvSpPr>
          <p:nvPr>
            <p:ph type="ftr" sz="quarter" idx="11"/>
          </p:nvPr>
        </p:nvSpPr>
        <p:spPr/>
        <p:txBody>
          <a:bodyPr/>
          <a:lstStyle/>
          <a:p>
            <a:endParaRPr lang="en-NA"/>
          </a:p>
        </p:txBody>
      </p:sp>
      <p:sp>
        <p:nvSpPr>
          <p:cNvPr id="7" name="Slide Number Placeholder 6">
            <a:extLst>
              <a:ext uri="{FF2B5EF4-FFF2-40B4-BE49-F238E27FC236}">
                <a16:creationId xmlns:a16="http://schemas.microsoft.com/office/drawing/2014/main" id="{9759D30E-914F-D420-8CB5-D30D47994AFA}"/>
              </a:ext>
            </a:extLst>
          </p:cNvPr>
          <p:cNvSpPr>
            <a:spLocks noGrp="1"/>
          </p:cNvSpPr>
          <p:nvPr>
            <p:ph type="sldNum" sz="quarter" idx="12"/>
          </p:nvPr>
        </p:nvSpPr>
        <p:spPr/>
        <p:txBody>
          <a:bodyPr/>
          <a:lstStyle/>
          <a:p>
            <a:fld id="{26A2ECCD-8838-E14A-98E6-AAB061B01B38}" type="slidenum">
              <a:rPr lang="en-NA" smtClean="0"/>
              <a:t>‹#›</a:t>
            </a:fld>
            <a:endParaRPr lang="en-NA"/>
          </a:p>
        </p:txBody>
      </p:sp>
    </p:spTree>
    <p:extLst>
      <p:ext uri="{BB962C8B-B14F-4D97-AF65-F5344CB8AC3E}">
        <p14:creationId xmlns:p14="http://schemas.microsoft.com/office/powerpoint/2010/main" val="1394299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F52CC5-D9CF-9E04-67F2-F419266905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A"/>
          </a:p>
        </p:txBody>
      </p:sp>
      <p:sp>
        <p:nvSpPr>
          <p:cNvPr id="3" name="Text Placeholder 2">
            <a:extLst>
              <a:ext uri="{FF2B5EF4-FFF2-40B4-BE49-F238E27FC236}">
                <a16:creationId xmlns:a16="http://schemas.microsoft.com/office/drawing/2014/main" id="{69486D15-4310-D98D-0EE0-C3FDD0AB4E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A"/>
          </a:p>
        </p:txBody>
      </p:sp>
      <p:sp>
        <p:nvSpPr>
          <p:cNvPr id="4" name="Date Placeholder 3">
            <a:extLst>
              <a:ext uri="{FF2B5EF4-FFF2-40B4-BE49-F238E27FC236}">
                <a16:creationId xmlns:a16="http://schemas.microsoft.com/office/drawing/2014/main" id="{1BAA1C46-6D06-0525-B6F0-49FBC66E22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A02732-A972-6345-859E-7029CB12DF29}" type="datetimeFigureOut">
              <a:rPr lang="en-NA" smtClean="0"/>
              <a:t>07/05/2024</a:t>
            </a:fld>
            <a:endParaRPr lang="en-NA"/>
          </a:p>
        </p:txBody>
      </p:sp>
      <p:sp>
        <p:nvSpPr>
          <p:cNvPr id="5" name="Footer Placeholder 4">
            <a:extLst>
              <a:ext uri="{FF2B5EF4-FFF2-40B4-BE49-F238E27FC236}">
                <a16:creationId xmlns:a16="http://schemas.microsoft.com/office/drawing/2014/main" id="{592DF661-B08F-A21B-9522-7E767EE967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A"/>
          </a:p>
        </p:txBody>
      </p:sp>
      <p:sp>
        <p:nvSpPr>
          <p:cNvPr id="6" name="Slide Number Placeholder 5">
            <a:extLst>
              <a:ext uri="{FF2B5EF4-FFF2-40B4-BE49-F238E27FC236}">
                <a16:creationId xmlns:a16="http://schemas.microsoft.com/office/drawing/2014/main" id="{C1B74DDA-B45F-BE6F-ACA6-06A2AD40868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2ECCD-8838-E14A-98E6-AAB061B01B38}" type="slidenum">
              <a:rPr lang="en-NA" smtClean="0"/>
              <a:t>‹#›</a:t>
            </a:fld>
            <a:endParaRPr lang="en-NA"/>
          </a:p>
        </p:txBody>
      </p:sp>
    </p:spTree>
    <p:extLst>
      <p:ext uri="{BB962C8B-B14F-4D97-AF65-F5344CB8AC3E}">
        <p14:creationId xmlns:p14="http://schemas.microsoft.com/office/powerpoint/2010/main" val="3959699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5.jpg"/><Relationship Id="rId7" Type="http://schemas.openxmlformats.org/officeDocument/2006/relationships/diagramColors" Target="../diagrams/colors7.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38F59A4-4431-460D-8E49-6E65C189A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8A919B9C-5C01-47E4-B2F2-45F589208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 name="Rectangle 13">
              <a:extLst>
                <a:ext uri="{FF2B5EF4-FFF2-40B4-BE49-F238E27FC236}">
                  <a16:creationId xmlns:a16="http://schemas.microsoft.com/office/drawing/2014/main" id="{E85A82CE-D835-4542-BE8D-62A8F5A94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D7EF0-3AC8-4029-B55D-EBDD733D39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65EDE4CE-1EE9-E3AB-A54A-7CCAA9ACD4D8}"/>
              </a:ext>
            </a:extLst>
          </p:cNvPr>
          <p:cNvSpPr>
            <a:spLocks noGrp="1"/>
          </p:cNvSpPr>
          <p:nvPr>
            <p:ph type="ctrTitle"/>
          </p:nvPr>
        </p:nvSpPr>
        <p:spPr>
          <a:xfrm>
            <a:off x="247039" y="0"/>
            <a:ext cx="11090274" cy="1325563"/>
          </a:xfrm>
        </p:spPr>
        <p:txBody>
          <a:bodyPr vert="horz" lIns="91440" tIns="45720" rIns="91440" bIns="45720" rtlCol="0" anchor="ctr">
            <a:normAutofit fontScale="90000"/>
          </a:bodyPr>
          <a:lstStyle/>
          <a:p>
            <a:pPr algn="l"/>
            <a:r>
              <a:rPr lang="en-US" sz="4000" b="1" kern="1200" dirty="0">
                <a:solidFill>
                  <a:schemeClr val="tx1"/>
                </a:solidFill>
                <a:latin typeface="+mj-lt"/>
                <a:ea typeface="+mj-ea"/>
                <a:cs typeface="+mj-cs"/>
              </a:rPr>
              <a:t>The Continental Workshop for the Implementation of the African Integrated Railway Network (AIRN) Project</a:t>
            </a:r>
          </a:p>
        </p:txBody>
      </p:sp>
      <p:sp>
        <p:nvSpPr>
          <p:cNvPr id="3" name="Subtitle 2">
            <a:extLst>
              <a:ext uri="{FF2B5EF4-FFF2-40B4-BE49-F238E27FC236}">
                <a16:creationId xmlns:a16="http://schemas.microsoft.com/office/drawing/2014/main" id="{3DA18061-E8F5-D1FA-C487-42FC7EF91533}"/>
              </a:ext>
            </a:extLst>
          </p:cNvPr>
          <p:cNvSpPr>
            <a:spLocks/>
          </p:cNvSpPr>
          <p:nvPr/>
        </p:nvSpPr>
        <p:spPr>
          <a:xfrm>
            <a:off x="8298873" y="6172920"/>
            <a:ext cx="2632350" cy="319955"/>
          </a:xfrm>
          <a:prstGeom prst="rect">
            <a:avLst/>
          </a:prstGeom>
        </p:spPr>
        <p:txBody>
          <a:bodyPr>
            <a:noAutofit/>
          </a:bodyPr>
          <a:lstStyle/>
          <a:p>
            <a:pPr defTabSz="676656"/>
            <a:r>
              <a:rPr lang="en-NA" sz="1480" kern="1200" dirty="0">
                <a:solidFill>
                  <a:schemeClr val="tx1"/>
                </a:solidFill>
                <a:latin typeface="+mn-lt"/>
                <a:ea typeface="+mn-ea"/>
                <a:cs typeface="+mn-cs"/>
              </a:rPr>
              <a:t>Presentor:      Dr. Helvi Petrus</a:t>
            </a:r>
            <a:endParaRPr lang="en-NA" sz="2000" dirty="0"/>
          </a:p>
        </p:txBody>
      </p:sp>
      <p:pic>
        <p:nvPicPr>
          <p:cNvPr id="4" name="Picture 3">
            <a:extLst>
              <a:ext uri="{FF2B5EF4-FFF2-40B4-BE49-F238E27FC236}">
                <a16:creationId xmlns:a16="http://schemas.microsoft.com/office/drawing/2014/main" id="{FB5EF36F-44B5-E9B7-0831-3BAA4610860B}"/>
              </a:ext>
            </a:extLst>
          </p:cNvPr>
          <p:cNvPicPr>
            <a:picLocks noChangeAspect="1"/>
          </p:cNvPicPr>
          <p:nvPr/>
        </p:nvPicPr>
        <p:blipFill>
          <a:blip r:embed="rId2"/>
          <a:stretch>
            <a:fillRect/>
          </a:stretch>
        </p:blipFill>
        <p:spPr>
          <a:xfrm>
            <a:off x="239589" y="1451450"/>
            <a:ext cx="6992483" cy="5358449"/>
          </a:xfrm>
          <a:prstGeom prst="rect">
            <a:avLst/>
          </a:prstGeom>
        </p:spPr>
      </p:pic>
      <p:sp>
        <p:nvSpPr>
          <p:cNvPr id="5" name="TextBox 4">
            <a:extLst>
              <a:ext uri="{FF2B5EF4-FFF2-40B4-BE49-F238E27FC236}">
                <a16:creationId xmlns:a16="http://schemas.microsoft.com/office/drawing/2014/main" id="{21F48618-700A-C258-DCA7-2904A12638D9}"/>
              </a:ext>
            </a:extLst>
          </p:cNvPr>
          <p:cNvSpPr txBox="1"/>
          <p:nvPr/>
        </p:nvSpPr>
        <p:spPr>
          <a:xfrm>
            <a:off x="8134568" y="3086955"/>
            <a:ext cx="2956194" cy="456728"/>
          </a:xfrm>
          <a:prstGeom prst="rect">
            <a:avLst/>
          </a:prstGeom>
          <a:noFill/>
        </p:spPr>
        <p:txBody>
          <a:bodyPr wrap="none" rtlCol="0">
            <a:spAutoFit/>
          </a:bodyPr>
          <a:lstStyle/>
          <a:p>
            <a:pPr defTabSz="676656"/>
            <a:r>
              <a:rPr lang="en-NA" sz="2368" kern="1200" dirty="0">
                <a:solidFill>
                  <a:schemeClr val="tx1"/>
                </a:solidFill>
                <a:latin typeface="+mn-lt"/>
                <a:ea typeface="+mn-ea"/>
                <a:cs typeface="+mn-cs"/>
              </a:rPr>
              <a:t>07 May, Dar es Salaam</a:t>
            </a:r>
            <a:endParaRPr lang="en-NA" sz="3200" dirty="0"/>
          </a:p>
        </p:txBody>
      </p:sp>
    </p:spTree>
    <p:extLst>
      <p:ext uri="{BB962C8B-B14F-4D97-AF65-F5344CB8AC3E}">
        <p14:creationId xmlns:p14="http://schemas.microsoft.com/office/powerpoint/2010/main" val="394863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2CDA65A-0A30-3986-1EE4-4350B2850968}"/>
              </a:ext>
            </a:extLst>
          </p:cNvPr>
          <p:cNvSpPr>
            <a:spLocks noGrp="1"/>
          </p:cNvSpPr>
          <p:nvPr>
            <p:ph type="title"/>
          </p:nvPr>
        </p:nvSpPr>
        <p:spPr>
          <a:xfrm>
            <a:off x="1371597" y="348865"/>
            <a:ext cx="10044023" cy="877729"/>
          </a:xfrm>
        </p:spPr>
        <p:txBody>
          <a:bodyPr anchor="ctr">
            <a:normAutofit/>
          </a:bodyPr>
          <a:lstStyle/>
          <a:p>
            <a:r>
              <a:rPr lang="en-NA" sz="4000">
                <a:solidFill>
                  <a:srgbClr val="FFFFFF"/>
                </a:solidFill>
              </a:rPr>
              <a:t>Achievements</a:t>
            </a:r>
          </a:p>
        </p:txBody>
      </p:sp>
      <p:graphicFrame>
        <p:nvGraphicFramePr>
          <p:cNvPr id="5" name="Content Placeholder 2">
            <a:extLst>
              <a:ext uri="{FF2B5EF4-FFF2-40B4-BE49-F238E27FC236}">
                <a16:creationId xmlns:a16="http://schemas.microsoft.com/office/drawing/2014/main" id="{43442650-B111-6205-AD99-BA906584AEB9}"/>
              </a:ext>
            </a:extLst>
          </p:cNvPr>
          <p:cNvGraphicFramePr>
            <a:graphicFrameLocks noGrp="1"/>
          </p:cNvGraphicFramePr>
          <p:nvPr>
            <p:ph idx="1"/>
            <p:extLst>
              <p:ext uri="{D42A27DB-BD31-4B8C-83A1-F6EECF244321}">
                <p14:modId xmlns:p14="http://schemas.microsoft.com/office/powerpoint/2010/main" val="21011771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5678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0DDE00-F649-752A-C8CE-7747D8A2453D}"/>
              </a:ext>
            </a:extLst>
          </p:cNvPr>
          <p:cNvSpPr>
            <a:spLocks noGrp="1"/>
          </p:cNvSpPr>
          <p:nvPr>
            <p:ph type="title"/>
          </p:nvPr>
        </p:nvSpPr>
        <p:spPr>
          <a:xfrm>
            <a:off x="1371597" y="348865"/>
            <a:ext cx="10044023" cy="877729"/>
          </a:xfrm>
        </p:spPr>
        <p:txBody>
          <a:bodyPr anchor="ctr">
            <a:normAutofit/>
          </a:bodyPr>
          <a:lstStyle/>
          <a:p>
            <a:r>
              <a:rPr lang="en-NA" sz="4000">
                <a:solidFill>
                  <a:srgbClr val="FFFFFF"/>
                </a:solidFill>
              </a:rPr>
              <a:t>AIHSRN-Intergrated Master Plan 2033 &amp; 2043</a:t>
            </a:r>
          </a:p>
        </p:txBody>
      </p:sp>
      <p:graphicFrame>
        <p:nvGraphicFramePr>
          <p:cNvPr id="29" name="Content Placeholder 4">
            <a:extLst>
              <a:ext uri="{FF2B5EF4-FFF2-40B4-BE49-F238E27FC236}">
                <a16:creationId xmlns:a16="http://schemas.microsoft.com/office/drawing/2014/main" id="{53572369-59B2-E4CD-00E3-0B0D9A94FCE0}"/>
              </a:ext>
            </a:extLst>
          </p:cNvPr>
          <p:cNvGraphicFramePr>
            <a:graphicFrameLocks noGrp="1"/>
          </p:cNvGraphicFramePr>
          <p:nvPr>
            <p:ph idx="1"/>
            <p:extLst>
              <p:ext uri="{D42A27DB-BD31-4B8C-83A1-F6EECF244321}">
                <p14:modId xmlns:p14="http://schemas.microsoft.com/office/powerpoint/2010/main" val="999368951"/>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973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8E030-AF74-81DB-E23C-273C38BA13DD}"/>
              </a:ext>
            </a:extLst>
          </p:cNvPr>
          <p:cNvSpPr>
            <a:spLocks noGrp="1"/>
          </p:cNvSpPr>
          <p:nvPr>
            <p:ph type="title"/>
          </p:nvPr>
        </p:nvSpPr>
        <p:spPr>
          <a:xfrm>
            <a:off x="838200" y="365125"/>
            <a:ext cx="10515600" cy="640715"/>
          </a:xfrm>
        </p:spPr>
        <p:txBody>
          <a:bodyPr>
            <a:normAutofit fontScale="90000"/>
          </a:bodyPr>
          <a:lstStyle/>
          <a:p>
            <a:r>
              <a:rPr lang="en-NA"/>
              <a:t>Challenges</a:t>
            </a:r>
            <a:endParaRPr lang="en-NA" dirty="0"/>
          </a:p>
        </p:txBody>
      </p:sp>
      <p:graphicFrame>
        <p:nvGraphicFramePr>
          <p:cNvPr id="4" name="Content Placeholder 2">
            <a:extLst>
              <a:ext uri="{FF2B5EF4-FFF2-40B4-BE49-F238E27FC236}">
                <a16:creationId xmlns:a16="http://schemas.microsoft.com/office/drawing/2014/main" id="{1D8A1599-6739-550C-64EA-C02046D56E62}"/>
              </a:ext>
            </a:extLst>
          </p:cNvPr>
          <p:cNvGraphicFramePr>
            <a:graphicFrameLocks noGrp="1"/>
          </p:cNvGraphicFramePr>
          <p:nvPr>
            <p:ph idx="1"/>
            <p:extLst>
              <p:ext uri="{D42A27DB-BD31-4B8C-83A1-F6EECF244321}">
                <p14:modId xmlns:p14="http://schemas.microsoft.com/office/powerpoint/2010/main" val="3547601579"/>
              </p:ext>
            </p:extLst>
          </p:nvPr>
        </p:nvGraphicFramePr>
        <p:xfrm>
          <a:off x="666206" y="1005840"/>
          <a:ext cx="10687594" cy="51711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973418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A0283F46-4AFD-4D06-997A-00FAF0D4F5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D2A542E6-1924-4FE2-89D1-3CB19468C1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5" name="Rectangle 24">
              <a:extLst>
                <a:ext uri="{FF2B5EF4-FFF2-40B4-BE49-F238E27FC236}">
                  <a16:creationId xmlns:a16="http://schemas.microsoft.com/office/drawing/2014/main" id="{1F353183-2147-472B-AD7D-4A085FF6A4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AAA42C8-A082-4DFD-A5F3-FC9EF825B1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5FC9E5C3-B8DC-4532-8C1F-4D5331C64C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10"/>
            <a:ext cx="12192000" cy="1557347"/>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BC9C84C1-C4B5-72D3-B4C9-DA2A8755E5DA}"/>
              </a:ext>
            </a:extLst>
          </p:cNvPr>
          <p:cNvSpPr>
            <a:spLocks noGrp="1"/>
          </p:cNvSpPr>
          <p:nvPr>
            <p:ph type="title"/>
          </p:nvPr>
        </p:nvSpPr>
        <p:spPr>
          <a:xfrm>
            <a:off x="549277" y="469448"/>
            <a:ext cx="9147173" cy="539750"/>
          </a:xfrm>
        </p:spPr>
        <p:txBody>
          <a:bodyPr anchor="t">
            <a:normAutofit/>
          </a:bodyPr>
          <a:lstStyle/>
          <a:p>
            <a:r>
              <a:rPr lang="en-NA" sz="2200"/>
              <a:t>Opportunities</a:t>
            </a:r>
          </a:p>
        </p:txBody>
      </p:sp>
      <p:pic>
        <p:nvPicPr>
          <p:cNvPr id="4" name="Picture 3" descr="A key in a puzzle piece&#10;&#10;Description automatically generated">
            <a:extLst>
              <a:ext uri="{FF2B5EF4-FFF2-40B4-BE49-F238E27FC236}">
                <a16:creationId xmlns:a16="http://schemas.microsoft.com/office/drawing/2014/main" id="{179EF876-EB5C-C5F8-6831-BA9167050000}"/>
              </a:ext>
            </a:extLst>
          </p:cNvPr>
          <p:cNvPicPr>
            <a:picLocks noChangeAspect="1"/>
          </p:cNvPicPr>
          <p:nvPr/>
        </p:nvPicPr>
        <p:blipFill rotWithShape="1">
          <a:blip r:embed="rId3">
            <a:extLst>
              <a:ext uri="{28A0092B-C50C-407E-A947-70E740481C1C}">
                <a14:useLocalDpi xmlns:a14="http://schemas.microsoft.com/office/drawing/2010/main" val="0"/>
              </a:ext>
            </a:extLst>
          </a:blip>
          <a:srcRect l="8993" r="6649" b="1"/>
          <a:stretch/>
        </p:blipFill>
        <p:spPr>
          <a:xfrm>
            <a:off x="549278" y="2133600"/>
            <a:ext cx="5259386" cy="4172921"/>
          </a:xfrm>
          <a:prstGeom prst="rect">
            <a:avLst/>
          </a:prstGeom>
          <a:effectLst>
            <a:outerShdw blurRad="508000" dist="101600" dir="5400000" algn="tl" rotWithShape="0">
              <a:prstClr val="black">
                <a:alpha val="10000"/>
              </a:prstClr>
            </a:outerShdw>
          </a:effectLst>
        </p:spPr>
      </p:pic>
      <p:graphicFrame>
        <p:nvGraphicFramePr>
          <p:cNvPr id="5" name="Content Placeholder 4">
            <a:extLst>
              <a:ext uri="{FF2B5EF4-FFF2-40B4-BE49-F238E27FC236}">
                <a16:creationId xmlns:a16="http://schemas.microsoft.com/office/drawing/2014/main" id="{60E2C3C0-002B-F2B5-87C1-8B74EFEE3CD9}"/>
              </a:ext>
            </a:extLst>
          </p:cNvPr>
          <p:cNvGraphicFramePr>
            <a:graphicFrameLocks noGrp="1"/>
          </p:cNvGraphicFramePr>
          <p:nvPr>
            <p:ph idx="1"/>
            <p:extLst>
              <p:ext uri="{D42A27DB-BD31-4B8C-83A1-F6EECF244321}">
                <p14:modId xmlns:p14="http://schemas.microsoft.com/office/powerpoint/2010/main" val="3498342254"/>
              </p:ext>
            </p:extLst>
          </p:nvPr>
        </p:nvGraphicFramePr>
        <p:xfrm>
          <a:off x="6383336" y="2059200"/>
          <a:ext cx="4972235" cy="41729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221167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train on the tracks with mountains in the background with Mount Uhud in the background&#10;&#10;Description automatically generated">
            <a:extLst>
              <a:ext uri="{FF2B5EF4-FFF2-40B4-BE49-F238E27FC236}">
                <a16:creationId xmlns:a16="http://schemas.microsoft.com/office/drawing/2014/main" id="{AB45E1BD-6788-2C96-238F-F9CA796A61D2}"/>
              </a:ext>
            </a:extLst>
          </p:cNvPr>
          <p:cNvPicPr>
            <a:picLocks noGrp="1" noChangeAspect="1"/>
          </p:cNvPicPr>
          <p:nvPr>
            <p:ph idx="1"/>
          </p:nvPr>
        </p:nvPicPr>
        <p:blipFill rotWithShape="1">
          <a:blip r:embed="rId2"/>
          <a:srcRect t="4661"/>
          <a:stretch/>
        </p:blipFill>
        <p:spPr>
          <a:xfrm>
            <a:off x="20" y="10"/>
            <a:ext cx="12191980" cy="6857990"/>
          </a:xfrm>
          <a:prstGeom prst="rect">
            <a:avLst/>
          </a:prstGeom>
        </p:spPr>
      </p:pic>
      <p:sp>
        <p:nvSpPr>
          <p:cNvPr id="9" name="Rectangle 8">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8225E-CFA9-FBB2-F102-71D90E9756D7}"/>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dirty="0">
                <a:solidFill>
                  <a:schemeClr val="tx1">
                    <a:lumMod val="85000"/>
                    <a:lumOff val="15000"/>
                  </a:schemeClr>
                </a:solidFill>
              </a:rPr>
              <a:t>Thank you</a:t>
            </a:r>
          </a:p>
        </p:txBody>
      </p:sp>
      <p:cxnSp>
        <p:nvCxnSpPr>
          <p:cNvPr id="11" name="Straight Connector 10">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5456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6C64E0-E1B1-5BDF-9999-BAA954D99C80}"/>
              </a:ext>
            </a:extLst>
          </p:cNvPr>
          <p:cNvSpPr>
            <a:spLocks noGrp="1"/>
          </p:cNvSpPr>
          <p:nvPr>
            <p:ph type="title"/>
          </p:nvPr>
        </p:nvSpPr>
        <p:spPr>
          <a:xfrm>
            <a:off x="1371597" y="348865"/>
            <a:ext cx="10044023" cy="877729"/>
          </a:xfrm>
        </p:spPr>
        <p:txBody>
          <a:bodyPr anchor="ctr">
            <a:normAutofit/>
          </a:bodyPr>
          <a:lstStyle/>
          <a:p>
            <a:r>
              <a:rPr lang="en-NA" sz="4000">
                <a:solidFill>
                  <a:srgbClr val="FFFFFF"/>
                </a:solidFill>
              </a:rPr>
              <a:t>Outline</a:t>
            </a:r>
          </a:p>
        </p:txBody>
      </p:sp>
      <p:grpSp>
        <p:nvGrpSpPr>
          <p:cNvPr id="4" name="Group 3">
            <a:extLst>
              <a:ext uri="{FF2B5EF4-FFF2-40B4-BE49-F238E27FC236}">
                <a16:creationId xmlns:a16="http://schemas.microsoft.com/office/drawing/2014/main" id="{BE10366A-E8FC-B4C4-36E8-AE6CC9622E5C}"/>
              </a:ext>
            </a:extLst>
          </p:cNvPr>
          <p:cNvGrpSpPr/>
          <p:nvPr/>
        </p:nvGrpSpPr>
        <p:grpSpPr>
          <a:xfrm>
            <a:off x="1124072" y="2150816"/>
            <a:ext cx="10447815" cy="4081932"/>
            <a:chOff x="2009728" y="1377678"/>
            <a:chExt cx="9048651" cy="3694482"/>
          </a:xfrm>
        </p:grpSpPr>
        <p:sp>
          <p:nvSpPr>
            <p:cNvPr id="6" name="Freeform 5">
              <a:extLst>
                <a:ext uri="{FF2B5EF4-FFF2-40B4-BE49-F238E27FC236}">
                  <a16:creationId xmlns:a16="http://schemas.microsoft.com/office/drawing/2014/main" id="{E8AF1E17-BA4F-39F1-F24D-D2DB8DBB8448}"/>
                </a:ext>
              </a:extLst>
            </p:cNvPr>
            <p:cNvSpPr/>
            <p:nvPr/>
          </p:nvSpPr>
          <p:spPr>
            <a:xfrm>
              <a:off x="2641486" y="2197707"/>
              <a:ext cx="8416892" cy="505407"/>
            </a:xfrm>
            <a:custGeom>
              <a:avLst/>
              <a:gdLst>
                <a:gd name="connsiteX0" fmla="*/ 0 w 9148503"/>
                <a:gd name="connsiteY0" fmla="*/ 0 h 505407"/>
                <a:gd name="connsiteX1" fmla="*/ 9148503 w 9148503"/>
                <a:gd name="connsiteY1" fmla="*/ 0 h 505407"/>
                <a:gd name="connsiteX2" fmla="*/ 9148503 w 9148503"/>
                <a:gd name="connsiteY2" fmla="*/ 505407 h 505407"/>
                <a:gd name="connsiteX3" fmla="*/ 0 w 9148503"/>
                <a:gd name="connsiteY3" fmla="*/ 505407 h 505407"/>
                <a:gd name="connsiteX4" fmla="*/ 0 w 9148503"/>
                <a:gd name="connsiteY4" fmla="*/ 0 h 50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8503" h="505407">
                  <a:moveTo>
                    <a:pt x="0" y="0"/>
                  </a:moveTo>
                  <a:lnTo>
                    <a:pt x="9148503" y="0"/>
                  </a:lnTo>
                  <a:lnTo>
                    <a:pt x="9148503" y="505407"/>
                  </a:lnTo>
                  <a:lnTo>
                    <a:pt x="0" y="50540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167" tIns="71120" rIns="71120" bIns="71120" numCol="1" spcCol="1270" anchor="ctr" anchorCtr="0">
              <a:noAutofit/>
            </a:bodyPr>
            <a:lstStyle/>
            <a:p>
              <a:pPr defTabSz="1369060">
                <a:lnSpc>
                  <a:spcPct val="90000"/>
                </a:lnSpc>
                <a:spcBef>
                  <a:spcPct val="0"/>
                </a:spcBef>
                <a:spcAft>
                  <a:spcPct val="35000"/>
                </a:spcAft>
              </a:pPr>
              <a:r>
                <a:rPr lang="en-GB" sz="3080" dirty="0"/>
                <a:t>2</a:t>
              </a:r>
              <a:r>
                <a:rPr lang="en-GB" sz="3080" kern="1200" dirty="0">
                  <a:solidFill>
                    <a:schemeClr val="lt1"/>
                  </a:solidFill>
                  <a:latin typeface="+mn-lt"/>
                  <a:ea typeface="+mn-ea"/>
                  <a:cs typeface="+mn-cs"/>
                </a:rPr>
                <a:t>. National Perspective</a:t>
              </a:r>
              <a:endParaRPr lang="en-GB" sz="2800" kern="1200" dirty="0"/>
            </a:p>
          </p:txBody>
        </p:sp>
        <p:sp>
          <p:nvSpPr>
            <p:cNvPr id="7" name="Oval 6">
              <a:extLst>
                <a:ext uri="{FF2B5EF4-FFF2-40B4-BE49-F238E27FC236}">
                  <a16:creationId xmlns:a16="http://schemas.microsoft.com/office/drawing/2014/main" id="{98CD070A-9374-2C65-C662-21EDE0204B4F}"/>
                </a:ext>
              </a:extLst>
            </p:cNvPr>
            <p:cNvSpPr/>
            <p:nvPr/>
          </p:nvSpPr>
          <p:spPr>
            <a:xfrm>
              <a:off x="2144600" y="1377678"/>
              <a:ext cx="631758" cy="63175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8" name="Freeform 7">
              <a:extLst>
                <a:ext uri="{FF2B5EF4-FFF2-40B4-BE49-F238E27FC236}">
                  <a16:creationId xmlns:a16="http://schemas.microsoft.com/office/drawing/2014/main" id="{DFDA2ABB-5B57-48BA-78A8-B8ABCBDDBF97}"/>
                </a:ext>
              </a:extLst>
            </p:cNvPr>
            <p:cNvSpPr/>
            <p:nvPr/>
          </p:nvSpPr>
          <p:spPr>
            <a:xfrm>
              <a:off x="2776358" y="1455287"/>
              <a:ext cx="8282019" cy="505407"/>
            </a:xfrm>
            <a:custGeom>
              <a:avLst/>
              <a:gdLst>
                <a:gd name="connsiteX0" fmla="*/ 0 w 8732771"/>
                <a:gd name="connsiteY0" fmla="*/ 0 h 505407"/>
                <a:gd name="connsiteX1" fmla="*/ 8732771 w 8732771"/>
                <a:gd name="connsiteY1" fmla="*/ 0 h 505407"/>
                <a:gd name="connsiteX2" fmla="*/ 8732771 w 8732771"/>
                <a:gd name="connsiteY2" fmla="*/ 505407 h 505407"/>
                <a:gd name="connsiteX3" fmla="*/ 0 w 8732771"/>
                <a:gd name="connsiteY3" fmla="*/ 505407 h 505407"/>
                <a:gd name="connsiteX4" fmla="*/ 0 w 8732771"/>
                <a:gd name="connsiteY4" fmla="*/ 0 h 50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2771" h="505407">
                  <a:moveTo>
                    <a:pt x="0" y="0"/>
                  </a:moveTo>
                  <a:lnTo>
                    <a:pt x="8732771" y="0"/>
                  </a:lnTo>
                  <a:lnTo>
                    <a:pt x="8732771" y="505407"/>
                  </a:lnTo>
                  <a:lnTo>
                    <a:pt x="0" y="50540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167" tIns="71120" rIns="71120" bIns="71120" numCol="1" spcCol="1270" anchor="ctr" anchorCtr="0">
              <a:noAutofit/>
            </a:bodyPr>
            <a:lstStyle/>
            <a:p>
              <a:pPr defTabSz="1369060">
                <a:lnSpc>
                  <a:spcPct val="90000"/>
                </a:lnSpc>
                <a:spcBef>
                  <a:spcPct val="0"/>
                </a:spcBef>
                <a:spcAft>
                  <a:spcPct val="35000"/>
                </a:spcAft>
              </a:pPr>
              <a:r>
                <a:rPr lang="en-GB" sz="3080" dirty="0"/>
                <a:t>1</a:t>
              </a:r>
              <a:r>
                <a:rPr lang="en-GB" sz="3080" kern="1200" dirty="0">
                  <a:solidFill>
                    <a:schemeClr val="lt1"/>
                  </a:solidFill>
                  <a:latin typeface="+mn-lt"/>
                  <a:ea typeface="+mn-ea"/>
                  <a:cs typeface="+mn-cs"/>
                </a:rPr>
                <a:t>. Namibia Logistics Hub</a:t>
              </a:r>
              <a:endParaRPr lang="en-GB" sz="2800" kern="1200" dirty="0"/>
            </a:p>
          </p:txBody>
        </p:sp>
        <p:sp>
          <p:nvSpPr>
            <p:cNvPr id="9" name="Oval 8">
              <a:extLst>
                <a:ext uri="{FF2B5EF4-FFF2-40B4-BE49-F238E27FC236}">
                  <a16:creationId xmlns:a16="http://schemas.microsoft.com/office/drawing/2014/main" id="{4AB513B1-F870-9CC7-E308-A918BC7E9EE6}"/>
                </a:ext>
              </a:extLst>
            </p:cNvPr>
            <p:cNvSpPr/>
            <p:nvPr/>
          </p:nvSpPr>
          <p:spPr>
            <a:xfrm>
              <a:off x="2144601" y="2149559"/>
              <a:ext cx="631758" cy="632240"/>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10" name="Freeform 9">
              <a:extLst>
                <a:ext uri="{FF2B5EF4-FFF2-40B4-BE49-F238E27FC236}">
                  <a16:creationId xmlns:a16="http://schemas.microsoft.com/office/drawing/2014/main" id="{87AE4C47-B4B5-170F-CBF0-40459C061A73}"/>
                </a:ext>
              </a:extLst>
            </p:cNvPr>
            <p:cNvSpPr/>
            <p:nvPr/>
          </p:nvSpPr>
          <p:spPr>
            <a:xfrm>
              <a:off x="2515711" y="2988029"/>
              <a:ext cx="8542667" cy="505407"/>
            </a:xfrm>
            <a:custGeom>
              <a:avLst/>
              <a:gdLst>
                <a:gd name="connsiteX0" fmla="*/ 0 w 8542667"/>
                <a:gd name="connsiteY0" fmla="*/ 0 h 505407"/>
                <a:gd name="connsiteX1" fmla="*/ 8542667 w 8542667"/>
                <a:gd name="connsiteY1" fmla="*/ 0 h 505407"/>
                <a:gd name="connsiteX2" fmla="*/ 8542667 w 8542667"/>
                <a:gd name="connsiteY2" fmla="*/ 505407 h 505407"/>
                <a:gd name="connsiteX3" fmla="*/ 0 w 8542667"/>
                <a:gd name="connsiteY3" fmla="*/ 505407 h 505407"/>
                <a:gd name="connsiteX4" fmla="*/ 0 w 8542667"/>
                <a:gd name="connsiteY4" fmla="*/ 0 h 50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667" h="505407">
                  <a:moveTo>
                    <a:pt x="0" y="0"/>
                  </a:moveTo>
                  <a:lnTo>
                    <a:pt x="8542667" y="0"/>
                  </a:lnTo>
                  <a:lnTo>
                    <a:pt x="8542667" y="505407"/>
                  </a:lnTo>
                  <a:lnTo>
                    <a:pt x="0" y="50540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167" tIns="71120" rIns="71120" bIns="71120" numCol="1" spcCol="1270" anchor="ctr" anchorCtr="0">
              <a:noAutofit/>
            </a:bodyPr>
            <a:lstStyle/>
            <a:p>
              <a:pPr defTabSz="1369060">
                <a:lnSpc>
                  <a:spcPct val="90000"/>
                </a:lnSpc>
                <a:spcBef>
                  <a:spcPct val="0"/>
                </a:spcBef>
                <a:spcAft>
                  <a:spcPct val="35000"/>
                </a:spcAft>
              </a:pPr>
              <a:r>
                <a:rPr lang="en-GB" sz="3080" kern="1200">
                  <a:solidFill>
                    <a:schemeClr val="lt1"/>
                  </a:solidFill>
                  <a:latin typeface="+mn-lt"/>
                  <a:ea typeface="+mn-ea"/>
                  <a:cs typeface="+mn-cs"/>
                </a:rPr>
                <a:t>3. Namibia Railway Network</a:t>
              </a:r>
              <a:endParaRPr lang="en-GB" sz="2800" kern="1200"/>
            </a:p>
          </p:txBody>
        </p:sp>
        <p:sp>
          <p:nvSpPr>
            <p:cNvPr id="11" name="Oval 10">
              <a:extLst>
                <a:ext uri="{FF2B5EF4-FFF2-40B4-BE49-F238E27FC236}">
                  <a16:creationId xmlns:a16="http://schemas.microsoft.com/office/drawing/2014/main" id="{F12C9A7E-261C-53A9-385A-79D36E13A6AB}"/>
                </a:ext>
              </a:extLst>
            </p:cNvPr>
            <p:cNvSpPr/>
            <p:nvPr/>
          </p:nvSpPr>
          <p:spPr>
            <a:xfrm>
              <a:off x="2199832" y="2924853"/>
              <a:ext cx="631758" cy="63175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12" name="Freeform 11">
              <a:extLst>
                <a:ext uri="{FF2B5EF4-FFF2-40B4-BE49-F238E27FC236}">
                  <a16:creationId xmlns:a16="http://schemas.microsoft.com/office/drawing/2014/main" id="{AADB7D35-2799-CCE2-A524-FC73B951F531}"/>
                </a:ext>
              </a:extLst>
            </p:cNvPr>
            <p:cNvSpPr/>
            <p:nvPr/>
          </p:nvSpPr>
          <p:spPr>
            <a:xfrm>
              <a:off x="2515711" y="3745563"/>
              <a:ext cx="8542667" cy="505407"/>
            </a:xfrm>
            <a:custGeom>
              <a:avLst/>
              <a:gdLst>
                <a:gd name="connsiteX0" fmla="*/ 0 w 8542667"/>
                <a:gd name="connsiteY0" fmla="*/ 0 h 505407"/>
                <a:gd name="connsiteX1" fmla="*/ 8542667 w 8542667"/>
                <a:gd name="connsiteY1" fmla="*/ 0 h 505407"/>
                <a:gd name="connsiteX2" fmla="*/ 8542667 w 8542667"/>
                <a:gd name="connsiteY2" fmla="*/ 505407 h 505407"/>
                <a:gd name="connsiteX3" fmla="*/ 0 w 8542667"/>
                <a:gd name="connsiteY3" fmla="*/ 505407 h 505407"/>
                <a:gd name="connsiteX4" fmla="*/ 0 w 8542667"/>
                <a:gd name="connsiteY4" fmla="*/ 0 h 50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2667" h="505407">
                  <a:moveTo>
                    <a:pt x="0" y="0"/>
                  </a:moveTo>
                  <a:lnTo>
                    <a:pt x="8542667" y="0"/>
                  </a:lnTo>
                  <a:lnTo>
                    <a:pt x="8542667" y="505407"/>
                  </a:lnTo>
                  <a:lnTo>
                    <a:pt x="0" y="50540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167" tIns="71120" rIns="71120" bIns="71120" numCol="1" spcCol="1270" anchor="ctr" anchorCtr="0">
              <a:noAutofit/>
            </a:bodyPr>
            <a:lstStyle/>
            <a:p>
              <a:pPr defTabSz="1369060">
                <a:lnSpc>
                  <a:spcPct val="90000"/>
                </a:lnSpc>
                <a:spcBef>
                  <a:spcPct val="0"/>
                </a:spcBef>
                <a:spcAft>
                  <a:spcPct val="35000"/>
                </a:spcAft>
              </a:pPr>
              <a:r>
                <a:rPr lang="en-GB" sz="3080" kern="1200">
                  <a:solidFill>
                    <a:schemeClr val="lt1"/>
                  </a:solidFill>
                  <a:latin typeface="+mn-lt"/>
                  <a:ea typeface="+mn-ea"/>
                  <a:cs typeface="+mn-cs"/>
                </a:rPr>
                <a:t>4. Challenges  </a:t>
              </a:r>
              <a:endParaRPr lang="en-GB" sz="2800" kern="1200"/>
            </a:p>
          </p:txBody>
        </p:sp>
        <p:sp>
          <p:nvSpPr>
            <p:cNvPr id="13" name="Oval 12">
              <a:extLst>
                <a:ext uri="{FF2B5EF4-FFF2-40B4-BE49-F238E27FC236}">
                  <a16:creationId xmlns:a16="http://schemas.microsoft.com/office/drawing/2014/main" id="{990E308A-5923-697D-6FB1-8826F90D2B92}"/>
                </a:ext>
              </a:extLst>
            </p:cNvPr>
            <p:cNvSpPr/>
            <p:nvPr/>
          </p:nvSpPr>
          <p:spPr>
            <a:xfrm>
              <a:off x="2199832" y="3682387"/>
              <a:ext cx="631758" cy="63175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A"/>
            </a:p>
          </p:txBody>
        </p:sp>
        <p:sp>
          <p:nvSpPr>
            <p:cNvPr id="14" name="Freeform 13">
              <a:extLst>
                <a:ext uri="{FF2B5EF4-FFF2-40B4-BE49-F238E27FC236}">
                  <a16:creationId xmlns:a16="http://schemas.microsoft.com/office/drawing/2014/main" id="{B6495BDE-FD84-03EF-D279-BC3C2559263F}"/>
                </a:ext>
              </a:extLst>
            </p:cNvPr>
            <p:cNvSpPr/>
            <p:nvPr/>
          </p:nvSpPr>
          <p:spPr>
            <a:xfrm>
              <a:off x="2325608" y="4503578"/>
              <a:ext cx="8732771" cy="505407"/>
            </a:xfrm>
            <a:custGeom>
              <a:avLst/>
              <a:gdLst>
                <a:gd name="connsiteX0" fmla="*/ 0 w 8732771"/>
                <a:gd name="connsiteY0" fmla="*/ 0 h 505407"/>
                <a:gd name="connsiteX1" fmla="*/ 8732771 w 8732771"/>
                <a:gd name="connsiteY1" fmla="*/ 0 h 505407"/>
                <a:gd name="connsiteX2" fmla="*/ 8732771 w 8732771"/>
                <a:gd name="connsiteY2" fmla="*/ 505407 h 505407"/>
                <a:gd name="connsiteX3" fmla="*/ 0 w 8732771"/>
                <a:gd name="connsiteY3" fmla="*/ 505407 h 505407"/>
                <a:gd name="connsiteX4" fmla="*/ 0 w 8732771"/>
                <a:gd name="connsiteY4" fmla="*/ 0 h 505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2771" h="505407">
                  <a:moveTo>
                    <a:pt x="0" y="0"/>
                  </a:moveTo>
                  <a:lnTo>
                    <a:pt x="8732771" y="0"/>
                  </a:lnTo>
                  <a:lnTo>
                    <a:pt x="8732771" y="505407"/>
                  </a:lnTo>
                  <a:lnTo>
                    <a:pt x="0" y="505407"/>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01167" tIns="71120" rIns="71120" bIns="71120" numCol="1" spcCol="1270" anchor="ctr" anchorCtr="0">
              <a:noAutofit/>
            </a:bodyPr>
            <a:lstStyle/>
            <a:p>
              <a:pPr defTabSz="1369060">
                <a:lnSpc>
                  <a:spcPct val="90000"/>
                </a:lnSpc>
                <a:spcBef>
                  <a:spcPct val="0"/>
                </a:spcBef>
                <a:spcAft>
                  <a:spcPct val="35000"/>
                </a:spcAft>
              </a:pPr>
              <a:r>
                <a:rPr lang="en-GB" sz="3080" kern="1200">
                  <a:solidFill>
                    <a:schemeClr val="lt1"/>
                  </a:solidFill>
                  <a:latin typeface="+mn-lt"/>
                  <a:ea typeface="+mn-ea"/>
                  <a:cs typeface="+mn-cs"/>
                </a:rPr>
                <a:t>5. Opportunities</a:t>
              </a:r>
              <a:endParaRPr lang="en-GB" sz="2800" kern="1200"/>
            </a:p>
          </p:txBody>
        </p:sp>
        <p:sp>
          <p:nvSpPr>
            <p:cNvPr id="15" name="Oval 14">
              <a:extLst>
                <a:ext uri="{FF2B5EF4-FFF2-40B4-BE49-F238E27FC236}">
                  <a16:creationId xmlns:a16="http://schemas.microsoft.com/office/drawing/2014/main" id="{9E459C9A-6048-A2D5-F528-9574638AEA17}"/>
                </a:ext>
              </a:extLst>
            </p:cNvPr>
            <p:cNvSpPr/>
            <p:nvPr/>
          </p:nvSpPr>
          <p:spPr>
            <a:xfrm>
              <a:off x="2009728" y="4440402"/>
              <a:ext cx="631758" cy="631758"/>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NA"/>
            </a:p>
          </p:txBody>
        </p:sp>
      </p:grpSp>
    </p:spTree>
    <p:extLst>
      <p:ext uri="{BB962C8B-B14F-4D97-AF65-F5344CB8AC3E}">
        <p14:creationId xmlns:p14="http://schemas.microsoft.com/office/powerpoint/2010/main" val="3156890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0383D0-DB2E-53DB-2F6C-19DC3E12FE7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a:solidFill>
                  <a:srgbClr val="FFFFFF"/>
                </a:solidFill>
                <a:latin typeface="+mj-lt"/>
                <a:ea typeface="+mj-ea"/>
                <a:cs typeface="+mj-cs"/>
              </a:rPr>
              <a:t>Logistics Hub perspective</a:t>
            </a:r>
          </a:p>
        </p:txBody>
      </p:sp>
      <p:pic>
        <p:nvPicPr>
          <p:cNvPr id="4" name="Content Placeholder 3">
            <a:extLst>
              <a:ext uri="{FF2B5EF4-FFF2-40B4-BE49-F238E27FC236}">
                <a16:creationId xmlns:a16="http://schemas.microsoft.com/office/drawing/2014/main" id="{C6CF52E3-157A-79D2-7862-2CE657225796}"/>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5309191" y="643466"/>
            <a:ext cx="5716950" cy="5568739"/>
          </a:xfrm>
          <a:prstGeom prst="rect">
            <a:avLst/>
          </a:prstGeom>
          <a:noFill/>
        </p:spPr>
      </p:pic>
    </p:spTree>
    <p:extLst>
      <p:ext uri="{BB962C8B-B14F-4D97-AF65-F5344CB8AC3E}">
        <p14:creationId xmlns:p14="http://schemas.microsoft.com/office/powerpoint/2010/main" val="88814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B6C7B-D1FE-DA2B-DFD3-3F29DE3DDDDB}"/>
              </a:ext>
            </a:extLst>
          </p:cNvPr>
          <p:cNvSpPr>
            <a:spLocks noGrp="1"/>
          </p:cNvSpPr>
          <p:nvPr>
            <p:ph type="title"/>
          </p:nvPr>
        </p:nvSpPr>
        <p:spPr>
          <a:xfrm>
            <a:off x="647700" y="4762"/>
            <a:ext cx="10515600" cy="676275"/>
          </a:xfrm>
        </p:spPr>
        <p:txBody>
          <a:bodyPr>
            <a:normAutofit fontScale="90000"/>
          </a:bodyPr>
          <a:lstStyle/>
          <a:p>
            <a:r>
              <a:rPr lang="en-NA" dirty="0"/>
              <a:t>National perspective</a:t>
            </a:r>
          </a:p>
        </p:txBody>
      </p:sp>
      <p:graphicFrame>
        <p:nvGraphicFramePr>
          <p:cNvPr id="4" name="Content Placeholder 3">
            <a:extLst>
              <a:ext uri="{FF2B5EF4-FFF2-40B4-BE49-F238E27FC236}">
                <a16:creationId xmlns:a16="http://schemas.microsoft.com/office/drawing/2014/main" id="{2ECE51A7-7E36-A71D-0A05-0A6588562F65}"/>
              </a:ext>
            </a:extLst>
          </p:cNvPr>
          <p:cNvGraphicFramePr>
            <a:graphicFrameLocks noGrp="1"/>
          </p:cNvGraphicFramePr>
          <p:nvPr>
            <p:ph idx="1"/>
            <p:extLst>
              <p:ext uri="{D42A27DB-BD31-4B8C-83A1-F6EECF244321}">
                <p14:modId xmlns:p14="http://schemas.microsoft.com/office/powerpoint/2010/main" val="998695465"/>
              </p:ext>
            </p:extLst>
          </p:nvPr>
        </p:nvGraphicFramePr>
        <p:xfrm>
          <a:off x="838200" y="901700"/>
          <a:ext cx="10515600" cy="52752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1139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B51F6560-D61C-400F-B71A-3FDEBF451B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2" name="Group 1031">
            <a:extLst>
              <a:ext uri="{FF2B5EF4-FFF2-40B4-BE49-F238E27FC236}">
                <a16:creationId xmlns:a16="http://schemas.microsoft.com/office/drawing/2014/main" id="{F938B951-7EFC-40A2-B198-E73D39DFB3F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33" name="Rectangle 1032">
              <a:extLst>
                <a:ext uri="{FF2B5EF4-FFF2-40B4-BE49-F238E27FC236}">
                  <a16:creationId xmlns:a16="http://schemas.microsoft.com/office/drawing/2014/main" id="{92E4506E-6A0E-49A0-BC31-8CADBFF3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4" name="Rectangle 1033">
              <a:extLst>
                <a:ext uri="{FF2B5EF4-FFF2-40B4-BE49-F238E27FC236}">
                  <a16:creationId xmlns:a16="http://schemas.microsoft.com/office/drawing/2014/main" id="{EEED4D51-65BF-4AEE-B596-7CB61A70B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5285C8CD-8AD9-72B2-544A-7A6F591635E3}"/>
              </a:ext>
            </a:extLst>
          </p:cNvPr>
          <p:cNvSpPr>
            <a:spLocks noGrp="1"/>
          </p:cNvSpPr>
          <p:nvPr>
            <p:ph type="title"/>
          </p:nvPr>
        </p:nvSpPr>
        <p:spPr>
          <a:xfrm>
            <a:off x="550863" y="366639"/>
            <a:ext cx="11090274" cy="675441"/>
          </a:xfrm>
        </p:spPr>
        <p:txBody>
          <a:bodyPr vert="horz" wrap="square" lIns="91440" tIns="45720" rIns="91440" bIns="45720" rtlCol="0" anchor="t">
            <a:normAutofit/>
          </a:bodyPr>
          <a:lstStyle/>
          <a:p>
            <a:r>
              <a:rPr lang="en-US" sz="4200">
                <a:effectLst/>
              </a:rPr>
              <a:t>The Namibian Railway network and railway routes</a:t>
            </a:r>
            <a:endParaRPr lang="en-US" sz="4200"/>
          </a:p>
        </p:txBody>
      </p:sp>
      <p:pic>
        <p:nvPicPr>
          <p:cNvPr id="4" name="Picture 3">
            <a:extLst>
              <a:ext uri="{FF2B5EF4-FFF2-40B4-BE49-F238E27FC236}">
                <a16:creationId xmlns:a16="http://schemas.microsoft.com/office/drawing/2014/main" id="{6FCABC74-D9CE-C54D-DBA6-41B565F010FF}"/>
              </a:ext>
            </a:extLst>
          </p:cNvPr>
          <p:cNvPicPr>
            <a:picLocks noChangeAspect="1"/>
          </p:cNvPicPr>
          <p:nvPr/>
        </p:nvPicPr>
        <p:blipFill>
          <a:blip r:embed="rId2"/>
          <a:stretch>
            <a:fillRect/>
          </a:stretch>
        </p:blipFill>
        <p:spPr>
          <a:xfrm>
            <a:off x="227741" y="1119772"/>
            <a:ext cx="7964184" cy="3643614"/>
          </a:xfrm>
          <a:prstGeom prst="rect">
            <a:avLst/>
          </a:prstGeom>
          <a:effectLst>
            <a:outerShdw blurRad="508000" dist="101600" dir="5400000" algn="tl" rotWithShape="0">
              <a:prstClr val="black">
                <a:alpha val="10000"/>
              </a:prstClr>
            </a:outerShdw>
          </a:effectLst>
        </p:spPr>
      </p:pic>
      <p:pic>
        <p:nvPicPr>
          <p:cNvPr id="1025" name="Picture 1" descr="page17image22621456">
            <a:extLst>
              <a:ext uri="{FF2B5EF4-FFF2-40B4-BE49-F238E27FC236}">
                <a16:creationId xmlns:a16="http://schemas.microsoft.com/office/drawing/2014/main" id="{DCCF340A-85F4-47F7-C7AC-EDD303C6F67E}"/>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064384" y="1114551"/>
            <a:ext cx="4127616" cy="5939016"/>
          </a:xfrm>
          <a:prstGeom prst="rect">
            <a:avLst/>
          </a:prstGeom>
          <a:noFill/>
          <a:effectLst>
            <a:outerShdw blurRad="508000" dist="101600" dir="5400000" algn="tl" rotWithShape="0">
              <a:prstClr val="black">
                <a:alpha val="1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4471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 name="Rectangle 11">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DA771FE-B15D-EDBB-FAD0-E325A385DC19}"/>
              </a:ext>
            </a:extLst>
          </p:cNvPr>
          <p:cNvSpPr>
            <a:spLocks noGrp="1"/>
          </p:cNvSpPr>
          <p:nvPr>
            <p:ph type="title"/>
          </p:nvPr>
        </p:nvSpPr>
        <p:spPr>
          <a:xfrm>
            <a:off x="0" y="338582"/>
            <a:ext cx="7848541" cy="898581"/>
          </a:xfrm>
        </p:spPr>
        <p:txBody>
          <a:bodyPr vert="horz" lIns="91440" tIns="45720" rIns="91440" bIns="45720" rtlCol="0" anchor="ctr">
            <a:normAutofit fontScale="90000"/>
          </a:bodyPr>
          <a:lstStyle/>
          <a:p>
            <a:r>
              <a:rPr lang="en-US" sz="4000" dirty="0">
                <a:solidFill>
                  <a:srgbClr val="FFFFFF"/>
                </a:solidFill>
              </a:rPr>
              <a:t>Accelerated pilot-Trans Kalahari Rail links</a:t>
            </a:r>
          </a:p>
        </p:txBody>
      </p:sp>
      <p:pic>
        <p:nvPicPr>
          <p:cNvPr id="5" name="Picture 4">
            <a:extLst>
              <a:ext uri="{FF2B5EF4-FFF2-40B4-BE49-F238E27FC236}">
                <a16:creationId xmlns:a16="http://schemas.microsoft.com/office/drawing/2014/main" id="{96452E8F-5FF2-3347-AAE9-DD2D0DD9F3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84120" y="1603914"/>
            <a:ext cx="6117764" cy="4589067"/>
          </a:xfrm>
          <a:prstGeom prst="rect">
            <a:avLst/>
          </a:prstGeom>
          <a:noFill/>
        </p:spPr>
      </p:pic>
      <p:sp>
        <p:nvSpPr>
          <p:cNvPr id="6" name="Content Placeholder 5">
            <a:extLst>
              <a:ext uri="{FF2B5EF4-FFF2-40B4-BE49-F238E27FC236}">
                <a16:creationId xmlns:a16="http://schemas.microsoft.com/office/drawing/2014/main" id="{3997F265-FE78-B268-C0C2-CFB3C91447E3}"/>
              </a:ext>
            </a:extLst>
          </p:cNvPr>
          <p:cNvSpPr>
            <a:spLocks noGrp="1"/>
          </p:cNvSpPr>
          <p:nvPr>
            <p:ph idx="1"/>
          </p:nvPr>
        </p:nvSpPr>
        <p:spPr>
          <a:xfrm>
            <a:off x="6582985" y="1796459"/>
            <a:ext cx="5424895" cy="4708381"/>
          </a:xfrm>
        </p:spPr>
        <p:txBody>
          <a:bodyPr>
            <a:normAutofit lnSpcReduction="10000"/>
          </a:bodyPr>
          <a:lstStyle/>
          <a:p>
            <a:pPr algn="just"/>
            <a:r>
              <a:rPr lang="en-GB" sz="2800" dirty="0">
                <a:effectLst/>
                <a:latin typeface="Tahoma" panose="020B0604030504040204" pitchFamily="34" charset="0"/>
                <a:ea typeface="Calibri" panose="020F0502020204030204" pitchFamily="34" charset="0"/>
                <a:cs typeface="Times New Roman" panose="02020603050405020304" pitchFamily="18" charset="0"/>
              </a:rPr>
              <a:t>The railway route alignment </a:t>
            </a:r>
            <a:r>
              <a:rPr lang="en-GB" sz="2800" u="sng" dirty="0">
                <a:effectLst/>
                <a:latin typeface="Tahoma" panose="020B0604030504040204" pitchFamily="34" charset="0"/>
                <a:ea typeface="Calibri" panose="020F0502020204030204" pitchFamily="34" charset="0"/>
                <a:cs typeface="Times New Roman" panose="02020603050405020304" pitchFamily="18" charset="0"/>
              </a:rPr>
              <a:t>in Namibia</a:t>
            </a:r>
            <a:r>
              <a:rPr lang="en-GB" sz="2800" dirty="0">
                <a:effectLst/>
                <a:latin typeface="Tahoma" panose="020B0604030504040204" pitchFamily="34" charset="0"/>
                <a:ea typeface="Calibri" panose="020F0502020204030204" pitchFamily="34" charset="0"/>
                <a:cs typeface="Times New Roman" panose="02020603050405020304" pitchFamily="18" charset="0"/>
              </a:rPr>
              <a:t> is from  Trans-Kalahari (</a:t>
            </a:r>
            <a:r>
              <a:rPr lang="en-GB" sz="2800" dirty="0" err="1">
                <a:effectLst/>
                <a:latin typeface="Tahoma" panose="020B0604030504040204" pitchFamily="34" charset="0"/>
                <a:ea typeface="Calibri" panose="020F0502020204030204" pitchFamily="34" charset="0"/>
                <a:cs typeface="Times New Roman" panose="02020603050405020304" pitchFamily="18" charset="0"/>
              </a:rPr>
              <a:t>Buitepos</a:t>
            </a:r>
            <a:r>
              <a:rPr lang="en-GB" sz="2800" dirty="0">
                <a:effectLst/>
                <a:latin typeface="Tahoma" panose="020B0604030504040204" pitchFamily="34" charset="0"/>
                <a:ea typeface="Calibri" panose="020F0502020204030204" pitchFamily="34" charset="0"/>
                <a:cs typeface="Times New Roman" panose="02020603050405020304" pitchFamily="18" charset="0"/>
              </a:rPr>
              <a:t>) Border post running on the western side of the road alignment through to Gobabis; through </a:t>
            </a:r>
            <a:r>
              <a:rPr lang="en-GB" sz="2800" dirty="0" err="1">
                <a:effectLst/>
                <a:latin typeface="Tahoma" panose="020B0604030504040204" pitchFamily="34" charset="0"/>
                <a:ea typeface="Calibri" panose="020F0502020204030204" pitchFamily="34" charset="0"/>
                <a:cs typeface="Times New Roman" panose="02020603050405020304" pitchFamily="18" charset="0"/>
              </a:rPr>
              <a:t>Omitara</a:t>
            </a:r>
            <a:r>
              <a:rPr lang="en-GB" sz="2800" dirty="0">
                <a:effectLst/>
                <a:latin typeface="Tahoma" panose="020B0604030504040204" pitchFamily="34" charset="0"/>
                <a:ea typeface="Calibri" panose="020F0502020204030204" pitchFamily="34" charset="0"/>
                <a:cs typeface="Times New Roman" panose="02020603050405020304" pitchFamily="18" charset="0"/>
              </a:rPr>
              <a:t> to Okahandja then following the existing </a:t>
            </a:r>
            <a:r>
              <a:rPr lang="en-GB" sz="2800" dirty="0" err="1">
                <a:effectLst/>
                <a:latin typeface="Tahoma" panose="020B0604030504040204" pitchFamily="34" charset="0"/>
                <a:ea typeface="Calibri" panose="020F0502020204030204" pitchFamily="34" charset="0"/>
                <a:cs typeface="Times New Roman" panose="02020603050405020304" pitchFamily="18" charset="0"/>
              </a:rPr>
              <a:t>TransNamib</a:t>
            </a:r>
            <a:r>
              <a:rPr lang="en-GB" sz="2800" dirty="0">
                <a:effectLst/>
                <a:latin typeface="Tahoma" panose="020B0604030504040204" pitchFamily="34" charset="0"/>
                <a:ea typeface="Calibri" panose="020F0502020204030204" pitchFamily="34" charset="0"/>
                <a:cs typeface="Times New Roman" panose="02020603050405020304" pitchFamily="18" charset="0"/>
              </a:rPr>
              <a:t> railway network terminating behind Dune 7, where the loading facilities will lead to a deep port around </a:t>
            </a:r>
            <a:r>
              <a:rPr lang="en-GB" sz="2800" dirty="0" err="1">
                <a:effectLst/>
                <a:latin typeface="Tahoma" panose="020B0604030504040204" pitchFamily="34" charset="0"/>
                <a:ea typeface="Calibri" panose="020F0502020204030204" pitchFamily="34" charset="0"/>
                <a:cs typeface="Times New Roman" panose="02020603050405020304" pitchFamily="18" charset="0"/>
              </a:rPr>
              <a:t>Langstrand</a:t>
            </a:r>
            <a:r>
              <a:rPr lang="en-GB" sz="2800" dirty="0">
                <a:effectLst/>
                <a:latin typeface="Tahoma" panose="020B0604030504040204" pitchFamily="34" charset="0"/>
                <a:ea typeface="Calibri" panose="020F0502020204030204" pitchFamily="34" charset="0"/>
                <a:cs typeface="Times New Roman" panose="02020603050405020304" pitchFamily="18" charset="0"/>
              </a:rPr>
              <a:t>, hopefully by a conveyor belt.</a:t>
            </a:r>
            <a:endParaRPr lang="en-NA"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NA" dirty="0"/>
          </a:p>
        </p:txBody>
      </p:sp>
    </p:spTree>
    <p:extLst>
      <p:ext uri="{BB962C8B-B14F-4D97-AF65-F5344CB8AC3E}">
        <p14:creationId xmlns:p14="http://schemas.microsoft.com/office/powerpoint/2010/main" val="1509636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 name="Rectangle 14">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id="{A40CBFDE-14DD-B632-9129-B578A5C84FC1}"/>
              </a:ext>
            </a:extLst>
          </p:cNvPr>
          <p:cNvSpPr>
            <a:spLocks noGrp="1"/>
          </p:cNvSpPr>
          <p:nvPr>
            <p:ph type="title"/>
          </p:nvPr>
        </p:nvSpPr>
        <p:spPr>
          <a:xfrm>
            <a:off x="550864" y="365125"/>
            <a:ext cx="11090274" cy="1325563"/>
          </a:xfrm>
        </p:spPr>
        <p:txBody>
          <a:bodyPr>
            <a:normAutofit/>
          </a:bodyPr>
          <a:lstStyle/>
          <a:p>
            <a:r>
              <a:rPr lang="en-NA" sz="4000"/>
              <a:t>Railway Trajectory</a:t>
            </a:r>
          </a:p>
        </p:txBody>
      </p:sp>
      <p:graphicFrame>
        <p:nvGraphicFramePr>
          <p:cNvPr id="4" name="Content Placeholder 3">
            <a:extLst>
              <a:ext uri="{FF2B5EF4-FFF2-40B4-BE49-F238E27FC236}">
                <a16:creationId xmlns:a16="http://schemas.microsoft.com/office/drawing/2014/main" id="{F98A1B76-0E3C-B99B-E82A-C4849F76BF61}"/>
              </a:ext>
            </a:extLst>
          </p:cNvPr>
          <p:cNvGraphicFramePr>
            <a:graphicFrameLocks/>
          </p:cNvGraphicFramePr>
          <p:nvPr>
            <p:extLst>
              <p:ext uri="{D42A27DB-BD31-4B8C-83A1-F6EECF244321}">
                <p14:modId xmlns:p14="http://schemas.microsoft.com/office/powerpoint/2010/main" val="685031084"/>
              </p:ext>
            </p:extLst>
          </p:nvPr>
        </p:nvGraphicFramePr>
        <p:xfrm>
          <a:off x="1385499" y="2133600"/>
          <a:ext cx="9314948" cy="39438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52EA40EF-0784-E4A4-FE9E-862C528B0863}"/>
              </a:ext>
            </a:extLst>
          </p:cNvPr>
          <p:cNvSpPr txBox="1"/>
          <p:nvPr/>
        </p:nvSpPr>
        <p:spPr>
          <a:xfrm>
            <a:off x="1385499" y="5511050"/>
            <a:ext cx="2310889" cy="325025"/>
          </a:xfrm>
          <a:prstGeom prst="rect">
            <a:avLst/>
          </a:prstGeom>
          <a:noFill/>
        </p:spPr>
        <p:txBody>
          <a:bodyPr wrap="none" rtlCol="0">
            <a:spAutoFit/>
          </a:bodyPr>
          <a:lstStyle/>
          <a:p>
            <a:pPr defTabSz="768096"/>
            <a:r>
              <a:rPr lang="en-NA" sz="1512" kern="1200">
                <a:solidFill>
                  <a:schemeClr val="tx1"/>
                </a:solidFill>
                <a:latin typeface="+mn-lt"/>
                <a:ea typeface="+mn-ea"/>
                <a:cs typeface="+mn-cs"/>
              </a:rPr>
              <a:t>Bilateral Agreem</a:t>
            </a:r>
            <a:r>
              <a:rPr lang="en-GB" sz="1512" kern="1200" err="1">
                <a:solidFill>
                  <a:schemeClr val="tx1"/>
                </a:solidFill>
                <a:latin typeface="+mn-lt"/>
                <a:ea typeface="+mn-ea"/>
                <a:cs typeface="+mn-cs"/>
              </a:rPr>
              <a:t>en</a:t>
            </a:r>
            <a:r>
              <a:rPr lang="en-NA" sz="1512" kern="1200">
                <a:solidFill>
                  <a:schemeClr val="tx1"/>
                </a:solidFill>
                <a:latin typeface="+mn-lt"/>
                <a:ea typeface="+mn-ea"/>
                <a:cs typeface="+mn-cs"/>
              </a:rPr>
              <a:t>t signed</a:t>
            </a:r>
            <a:endParaRPr lang="en-NA"/>
          </a:p>
        </p:txBody>
      </p:sp>
      <p:sp>
        <p:nvSpPr>
          <p:cNvPr id="6" name="TextBox 5">
            <a:extLst>
              <a:ext uri="{FF2B5EF4-FFF2-40B4-BE49-F238E27FC236}">
                <a16:creationId xmlns:a16="http://schemas.microsoft.com/office/drawing/2014/main" id="{7A1A7FAF-0369-DA8C-C0C1-D60A839B6737}"/>
              </a:ext>
            </a:extLst>
          </p:cNvPr>
          <p:cNvSpPr txBox="1"/>
          <p:nvPr/>
        </p:nvSpPr>
        <p:spPr>
          <a:xfrm>
            <a:off x="4574451" y="5511050"/>
            <a:ext cx="2660284" cy="834716"/>
          </a:xfrm>
          <a:prstGeom prst="rect">
            <a:avLst/>
          </a:prstGeom>
          <a:noFill/>
        </p:spPr>
        <p:txBody>
          <a:bodyPr wrap="square" rtlCol="0">
            <a:spAutoFit/>
          </a:bodyPr>
          <a:lstStyle/>
          <a:p>
            <a:pPr defTabSz="768096"/>
            <a:r>
              <a:rPr lang="en-NA" sz="1512" kern="1200">
                <a:solidFill>
                  <a:schemeClr val="tx1"/>
                </a:solidFill>
                <a:latin typeface="+mn-lt"/>
                <a:ea typeface="+mn-ea"/>
                <a:cs typeface="+mn-cs"/>
              </a:rPr>
              <a:t>Project Management Office established- 2014</a:t>
            </a:r>
          </a:p>
          <a:p>
            <a:endParaRPr lang="en-NA" dirty="0"/>
          </a:p>
        </p:txBody>
      </p:sp>
      <p:sp>
        <p:nvSpPr>
          <p:cNvPr id="7" name="TextBox 6">
            <a:extLst>
              <a:ext uri="{FF2B5EF4-FFF2-40B4-BE49-F238E27FC236}">
                <a16:creationId xmlns:a16="http://schemas.microsoft.com/office/drawing/2014/main" id="{5A363AC5-9800-BE4E-EDDC-4BCBE6D8897B}"/>
              </a:ext>
            </a:extLst>
          </p:cNvPr>
          <p:cNvSpPr txBox="1"/>
          <p:nvPr/>
        </p:nvSpPr>
        <p:spPr>
          <a:xfrm>
            <a:off x="7170346" y="5531279"/>
            <a:ext cx="3605539" cy="557717"/>
          </a:xfrm>
          <a:prstGeom prst="rect">
            <a:avLst/>
          </a:prstGeom>
          <a:noFill/>
        </p:spPr>
        <p:txBody>
          <a:bodyPr wrap="none" rtlCol="0">
            <a:spAutoFit/>
          </a:bodyPr>
          <a:lstStyle/>
          <a:p>
            <a:pPr defTabSz="768096"/>
            <a:r>
              <a:rPr lang="en-NA" sz="1512" kern="1200">
                <a:solidFill>
                  <a:schemeClr val="tx1"/>
                </a:solidFill>
                <a:latin typeface="+mn-lt"/>
                <a:ea typeface="+mn-ea"/>
                <a:cs typeface="+mn-cs"/>
              </a:rPr>
              <a:t>T</a:t>
            </a:r>
            <a:r>
              <a:rPr lang="en-GB" sz="1512" kern="1200" err="1">
                <a:solidFill>
                  <a:schemeClr val="tx1"/>
                </a:solidFill>
                <a:latin typeface="+mn-lt"/>
                <a:ea typeface="+mn-ea"/>
                <a:cs typeface="+mn-cs"/>
              </a:rPr>
              <a:t>owards</a:t>
            </a:r>
            <a:r>
              <a:rPr lang="en-GB" sz="1512" kern="1200">
                <a:solidFill>
                  <a:schemeClr val="tx1"/>
                </a:solidFill>
                <a:latin typeface="+mn-lt"/>
                <a:ea typeface="+mn-ea"/>
                <a:cs typeface="+mn-cs"/>
              </a:rPr>
              <a:t> Agenda 2063 implementation plan</a:t>
            </a:r>
            <a:endParaRPr lang="en-NA" sz="1512" kern="1200">
              <a:solidFill>
                <a:schemeClr val="tx1"/>
              </a:solidFill>
              <a:latin typeface="+mn-lt"/>
              <a:ea typeface="+mn-ea"/>
              <a:cs typeface="+mn-cs"/>
            </a:endParaRPr>
          </a:p>
          <a:p>
            <a:pPr defTabSz="768096"/>
            <a:r>
              <a:rPr lang="en-NA" sz="1512" kern="1200">
                <a:solidFill>
                  <a:schemeClr val="tx1"/>
                </a:solidFill>
                <a:latin typeface="+mn-lt"/>
                <a:ea typeface="+mn-ea"/>
                <a:cs typeface="+mn-cs"/>
              </a:rPr>
              <a:t>Towards regional harmonisation</a:t>
            </a:r>
            <a:endParaRPr lang="en-NA"/>
          </a:p>
        </p:txBody>
      </p:sp>
    </p:spTree>
    <p:extLst>
      <p:ext uri="{BB962C8B-B14F-4D97-AF65-F5344CB8AC3E}">
        <p14:creationId xmlns:p14="http://schemas.microsoft.com/office/powerpoint/2010/main" val="2069825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5" name="Rectangle 14">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492"/>
            <a:ext cx="12191998" cy="1575955"/>
          </a:xfrm>
          <a:prstGeom prst="rect">
            <a:avLst/>
          </a:prstGeom>
          <a:gradFill>
            <a:gsLst>
              <a:gs pos="0">
                <a:schemeClr val="accent1">
                  <a:lumMod val="50000"/>
                </a:scheme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35"/>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3539FEE-81D3-4406-802E-60B20B16F4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8" y="-5307777"/>
            <a:ext cx="1576446" cy="12192001"/>
          </a:xfrm>
          <a:prstGeom prst="rect">
            <a:avLst/>
          </a:prstGeom>
          <a:gradFill>
            <a:gsLst>
              <a:gs pos="16000">
                <a:srgbClr val="000000">
                  <a:alpha val="0"/>
                </a:srgbClr>
              </a:gs>
              <a:gs pos="99000">
                <a:srgbClr val="000000">
                  <a:alpha val="87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C701763-729E-462F-A5A8-E0DEFEB1E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25434" y="986"/>
            <a:ext cx="4303422" cy="1575461"/>
          </a:xfrm>
          <a:prstGeom prst="rect">
            <a:avLst/>
          </a:prstGeom>
          <a:gradFill>
            <a:gsLst>
              <a:gs pos="0">
                <a:schemeClr val="accent1">
                  <a:alpha val="17000"/>
                </a:schemeClr>
              </a:gs>
              <a:gs pos="74000">
                <a:schemeClr val="accent1">
                  <a:lumMod val="5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5829FD-31ED-E5A9-2A9E-59A72D7BCD29}"/>
              </a:ext>
            </a:extLst>
          </p:cNvPr>
          <p:cNvSpPr>
            <a:spLocks noGrp="1"/>
          </p:cNvSpPr>
          <p:nvPr>
            <p:ph type="title"/>
          </p:nvPr>
        </p:nvSpPr>
        <p:spPr>
          <a:xfrm>
            <a:off x="699714" y="353160"/>
            <a:ext cx="7091300" cy="898581"/>
          </a:xfrm>
        </p:spPr>
        <p:txBody>
          <a:bodyPr vert="horz" lIns="91440" tIns="45720" rIns="91440" bIns="45720" rtlCol="0" anchor="ctr">
            <a:normAutofit/>
          </a:bodyPr>
          <a:lstStyle/>
          <a:p>
            <a:r>
              <a:rPr lang="en-US" sz="4000">
                <a:solidFill>
                  <a:srgbClr val="FFFFFF"/>
                </a:solidFill>
              </a:rPr>
              <a:t>Implementation Framework</a:t>
            </a:r>
          </a:p>
        </p:txBody>
      </p:sp>
      <p:pic>
        <p:nvPicPr>
          <p:cNvPr id="8" name="Picture 7">
            <a:extLst>
              <a:ext uri="{FF2B5EF4-FFF2-40B4-BE49-F238E27FC236}">
                <a16:creationId xmlns:a16="http://schemas.microsoft.com/office/drawing/2014/main" id="{6E6B136A-8360-F333-2B0C-1F57294D43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0698" y="3017493"/>
            <a:ext cx="2399460" cy="2399460"/>
          </a:xfrm>
          <a:prstGeom prst="rect">
            <a:avLst/>
          </a:prstGeom>
        </p:spPr>
      </p:pic>
      <p:pic>
        <p:nvPicPr>
          <p:cNvPr id="7" name="Picture 6">
            <a:extLst>
              <a:ext uri="{FF2B5EF4-FFF2-40B4-BE49-F238E27FC236}">
                <a16:creationId xmlns:a16="http://schemas.microsoft.com/office/drawing/2014/main" id="{2E541EEB-5AB8-88E5-9898-42A06E8C7778}"/>
              </a:ext>
            </a:extLst>
          </p:cNvPr>
          <p:cNvPicPr>
            <a:picLocks noChangeAspect="1"/>
          </p:cNvPicPr>
          <p:nvPr/>
        </p:nvPicPr>
        <p:blipFill>
          <a:blip r:embed="rId3"/>
          <a:stretch>
            <a:fillRect/>
          </a:stretch>
        </p:blipFill>
        <p:spPr>
          <a:xfrm>
            <a:off x="66601" y="1548677"/>
            <a:ext cx="7230413" cy="5231722"/>
          </a:xfrm>
          <a:prstGeom prst="rect">
            <a:avLst/>
          </a:prstGeom>
        </p:spPr>
      </p:pic>
    </p:spTree>
    <p:extLst>
      <p:ext uri="{BB962C8B-B14F-4D97-AF65-F5344CB8AC3E}">
        <p14:creationId xmlns:p14="http://schemas.microsoft.com/office/powerpoint/2010/main" val="28602972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02B4E7A-4D2B-5D04-C0F7-F597E554062C}"/>
              </a:ext>
            </a:extLst>
          </p:cNvPr>
          <p:cNvSpPr>
            <a:spLocks noGrp="1"/>
          </p:cNvSpPr>
          <p:nvPr>
            <p:ph type="title"/>
          </p:nvPr>
        </p:nvSpPr>
        <p:spPr>
          <a:xfrm>
            <a:off x="1371597" y="348865"/>
            <a:ext cx="10044023" cy="877729"/>
          </a:xfrm>
        </p:spPr>
        <p:txBody>
          <a:bodyPr anchor="ctr">
            <a:normAutofit/>
          </a:bodyPr>
          <a:lstStyle/>
          <a:p>
            <a:r>
              <a:rPr lang="en-NA" sz="4000">
                <a:solidFill>
                  <a:srgbClr val="FFFFFF"/>
                </a:solidFill>
              </a:rPr>
              <a:t>Achievements</a:t>
            </a:r>
          </a:p>
        </p:txBody>
      </p:sp>
      <p:graphicFrame>
        <p:nvGraphicFramePr>
          <p:cNvPr id="5" name="Content Placeholder 2">
            <a:extLst>
              <a:ext uri="{FF2B5EF4-FFF2-40B4-BE49-F238E27FC236}">
                <a16:creationId xmlns:a16="http://schemas.microsoft.com/office/drawing/2014/main" id="{D7869592-8E47-0C24-2E73-B5BF091721DA}"/>
              </a:ext>
            </a:extLst>
          </p:cNvPr>
          <p:cNvGraphicFramePr>
            <a:graphicFrameLocks noGrp="1"/>
          </p:cNvGraphicFramePr>
          <p:nvPr>
            <p:ph idx="1"/>
            <p:extLst>
              <p:ext uri="{D42A27DB-BD31-4B8C-83A1-F6EECF244321}">
                <p14:modId xmlns:p14="http://schemas.microsoft.com/office/powerpoint/2010/main" val="3144824080"/>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47561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341</TotalTime>
  <Words>549</Words>
  <Application>Microsoft Macintosh PowerPoint</Application>
  <PresentationFormat>Widescreen</PresentationFormat>
  <Paragraphs>81</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Roboto</vt:lpstr>
      <vt:lpstr>Tahoma</vt:lpstr>
      <vt:lpstr>Office Theme</vt:lpstr>
      <vt:lpstr>The Continental Workshop for the Implementation of the African Integrated Railway Network (AIRN) Project</vt:lpstr>
      <vt:lpstr>Outline</vt:lpstr>
      <vt:lpstr>Logistics Hub perspective</vt:lpstr>
      <vt:lpstr>National perspective</vt:lpstr>
      <vt:lpstr>The Namibian Railway network and railway routes</vt:lpstr>
      <vt:lpstr>Accelerated pilot-Trans Kalahari Rail links</vt:lpstr>
      <vt:lpstr>Railway Trajectory</vt:lpstr>
      <vt:lpstr>Implementation Framework</vt:lpstr>
      <vt:lpstr>Achievements</vt:lpstr>
      <vt:lpstr>Achievements</vt:lpstr>
      <vt:lpstr>AIHSRN-Intergrated Master Plan 2033 &amp; 2043</vt:lpstr>
      <vt:lpstr>Challenges</vt:lpstr>
      <vt:lpstr>Opportunities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dc:title>
  <dc:creator>helvipetrus07@gmail.com</dc:creator>
  <cp:lastModifiedBy>Dr Petrus, Helvi</cp:lastModifiedBy>
  <cp:revision>57</cp:revision>
  <dcterms:created xsi:type="dcterms:W3CDTF">2023-05-31T11:13:12Z</dcterms:created>
  <dcterms:modified xsi:type="dcterms:W3CDTF">2024-05-07T07:21:23Z</dcterms:modified>
</cp:coreProperties>
</file>